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42" r:id="rId5"/>
    <p:sldMasterId id="2147483887" r:id="rId6"/>
  </p:sldMasterIdLst>
  <p:notesMasterIdLst>
    <p:notesMasterId r:id="rId111"/>
  </p:notesMasterIdLst>
  <p:handoutMasterIdLst>
    <p:handoutMasterId r:id="rId112"/>
  </p:handoutMasterIdLst>
  <p:sldIdLst>
    <p:sldId id="276" r:id="rId7"/>
    <p:sldId id="473" r:id="rId8"/>
    <p:sldId id="474" r:id="rId9"/>
    <p:sldId id="475" r:id="rId10"/>
    <p:sldId id="476" r:id="rId11"/>
    <p:sldId id="532" r:id="rId12"/>
    <p:sldId id="384" r:id="rId13"/>
    <p:sldId id="389" r:id="rId14"/>
    <p:sldId id="256" r:id="rId15"/>
    <p:sldId id="257" r:id="rId16"/>
    <p:sldId id="279" r:id="rId17"/>
    <p:sldId id="424" r:id="rId18"/>
    <p:sldId id="486" r:id="rId19"/>
    <p:sldId id="458" r:id="rId20"/>
    <p:sldId id="425" r:id="rId21"/>
    <p:sldId id="426" r:id="rId22"/>
    <p:sldId id="282" r:id="rId23"/>
    <p:sldId id="285" r:id="rId24"/>
    <p:sldId id="281" r:id="rId25"/>
    <p:sldId id="427" r:id="rId26"/>
    <p:sldId id="283" r:id="rId27"/>
    <p:sldId id="284" r:id="rId28"/>
    <p:sldId id="293" r:id="rId29"/>
    <p:sldId id="290" r:id="rId30"/>
    <p:sldId id="292" r:id="rId31"/>
    <p:sldId id="286" r:id="rId32"/>
    <p:sldId id="459" r:id="rId33"/>
    <p:sldId id="464" r:id="rId34"/>
    <p:sldId id="477" r:id="rId35"/>
    <p:sldId id="460" r:id="rId36"/>
    <p:sldId id="463" r:id="rId37"/>
    <p:sldId id="465" r:id="rId38"/>
    <p:sldId id="428" r:id="rId39"/>
    <p:sldId id="466" r:id="rId40"/>
    <p:sldId id="299" r:id="rId41"/>
    <p:sldId id="303" r:id="rId42"/>
    <p:sldId id="371" r:id="rId43"/>
    <p:sldId id="372" r:id="rId44"/>
    <p:sldId id="373" r:id="rId45"/>
    <p:sldId id="469" r:id="rId46"/>
    <p:sldId id="334" r:id="rId47"/>
    <p:sldId id="467" r:id="rId48"/>
    <p:sldId id="462" r:id="rId49"/>
    <p:sldId id="329" r:id="rId50"/>
    <p:sldId id="324" r:id="rId51"/>
    <p:sldId id="287" r:id="rId52"/>
    <p:sldId id="294" r:id="rId53"/>
    <p:sldId id="298" r:id="rId54"/>
    <p:sldId id="300" r:id="rId55"/>
    <p:sldId id="295" r:id="rId56"/>
    <p:sldId id="483" r:id="rId57"/>
    <p:sldId id="481" r:id="rId58"/>
    <p:sldId id="482" r:id="rId59"/>
    <p:sldId id="354" r:id="rId60"/>
    <p:sldId id="325" r:id="rId61"/>
    <p:sldId id="468" r:id="rId62"/>
    <p:sldId id="471" r:id="rId63"/>
    <p:sldId id="322" r:id="rId64"/>
    <p:sldId id="484" r:id="rId65"/>
    <p:sldId id="487" r:id="rId66"/>
    <p:sldId id="488" r:id="rId67"/>
    <p:sldId id="489" r:id="rId68"/>
    <p:sldId id="490" r:id="rId69"/>
    <p:sldId id="491" r:id="rId70"/>
    <p:sldId id="492" r:id="rId71"/>
    <p:sldId id="470" r:id="rId72"/>
    <p:sldId id="305" r:id="rId73"/>
    <p:sldId id="310" r:id="rId74"/>
    <p:sldId id="313" r:id="rId75"/>
    <p:sldId id="315" r:id="rId76"/>
    <p:sldId id="503" r:id="rId77"/>
    <p:sldId id="533" r:id="rId78"/>
    <p:sldId id="302" r:id="rId79"/>
    <p:sldId id="304" r:id="rId80"/>
    <p:sldId id="309" r:id="rId81"/>
    <p:sldId id="472" r:id="rId82"/>
    <p:sldId id="479" r:id="rId83"/>
    <p:sldId id="478" r:id="rId84"/>
    <p:sldId id="320" r:id="rId85"/>
    <p:sldId id="321" r:id="rId86"/>
    <p:sldId id="480" r:id="rId87"/>
    <p:sldId id="500" r:id="rId88"/>
    <p:sldId id="504" r:id="rId89"/>
    <p:sldId id="506" r:id="rId90"/>
    <p:sldId id="507" r:id="rId91"/>
    <p:sldId id="513" r:id="rId92"/>
    <p:sldId id="514" r:id="rId93"/>
    <p:sldId id="515" r:id="rId94"/>
    <p:sldId id="516" r:id="rId95"/>
    <p:sldId id="505" r:id="rId96"/>
    <p:sldId id="508" r:id="rId97"/>
    <p:sldId id="509" r:id="rId98"/>
    <p:sldId id="510" r:id="rId99"/>
    <p:sldId id="517" r:id="rId100"/>
    <p:sldId id="493" r:id="rId101"/>
    <p:sldId id="494" r:id="rId102"/>
    <p:sldId id="495" r:id="rId103"/>
    <p:sldId id="496" r:id="rId104"/>
    <p:sldId id="497" r:id="rId105"/>
    <p:sldId id="498" r:id="rId106"/>
    <p:sldId id="501" r:id="rId107"/>
    <p:sldId id="502" r:id="rId108"/>
    <p:sldId id="499" r:id="rId109"/>
    <p:sldId id="275" r:id="rId11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CC3BB7-EF3A-4B8C-909C-C5B8242142C8}">
          <p14:sldIdLst>
            <p14:sldId id="276"/>
            <p14:sldId id="473"/>
            <p14:sldId id="474"/>
            <p14:sldId id="475"/>
            <p14:sldId id="476"/>
            <p14:sldId id="532"/>
            <p14:sldId id="384"/>
            <p14:sldId id="389"/>
            <p14:sldId id="256"/>
            <p14:sldId id="257"/>
            <p14:sldId id="279"/>
            <p14:sldId id="424"/>
            <p14:sldId id="486"/>
            <p14:sldId id="458"/>
            <p14:sldId id="425"/>
            <p14:sldId id="426"/>
            <p14:sldId id="282"/>
            <p14:sldId id="285"/>
            <p14:sldId id="281"/>
            <p14:sldId id="427"/>
            <p14:sldId id="283"/>
            <p14:sldId id="284"/>
            <p14:sldId id="293"/>
            <p14:sldId id="290"/>
            <p14:sldId id="292"/>
            <p14:sldId id="286"/>
            <p14:sldId id="459"/>
            <p14:sldId id="464"/>
            <p14:sldId id="477"/>
            <p14:sldId id="460"/>
            <p14:sldId id="463"/>
            <p14:sldId id="465"/>
            <p14:sldId id="428"/>
            <p14:sldId id="466"/>
            <p14:sldId id="299"/>
            <p14:sldId id="303"/>
            <p14:sldId id="371"/>
            <p14:sldId id="372"/>
            <p14:sldId id="373"/>
            <p14:sldId id="469"/>
            <p14:sldId id="334"/>
            <p14:sldId id="467"/>
            <p14:sldId id="462"/>
            <p14:sldId id="329"/>
            <p14:sldId id="324"/>
            <p14:sldId id="287"/>
            <p14:sldId id="294"/>
            <p14:sldId id="298"/>
            <p14:sldId id="300"/>
            <p14:sldId id="295"/>
            <p14:sldId id="483"/>
            <p14:sldId id="481"/>
            <p14:sldId id="482"/>
            <p14:sldId id="354"/>
            <p14:sldId id="325"/>
            <p14:sldId id="468"/>
            <p14:sldId id="471"/>
            <p14:sldId id="322"/>
            <p14:sldId id="484"/>
            <p14:sldId id="487"/>
            <p14:sldId id="488"/>
            <p14:sldId id="489"/>
            <p14:sldId id="490"/>
            <p14:sldId id="491"/>
            <p14:sldId id="492"/>
            <p14:sldId id="470"/>
            <p14:sldId id="305"/>
            <p14:sldId id="310"/>
            <p14:sldId id="313"/>
            <p14:sldId id="315"/>
            <p14:sldId id="503"/>
            <p14:sldId id="533"/>
            <p14:sldId id="302"/>
            <p14:sldId id="304"/>
            <p14:sldId id="309"/>
            <p14:sldId id="472"/>
            <p14:sldId id="479"/>
            <p14:sldId id="478"/>
            <p14:sldId id="320"/>
            <p14:sldId id="321"/>
            <p14:sldId id="480"/>
            <p14:sldId id="500"/>
            <p14:sldId id="504"/>
            <p14:sldId id="506"/>
            <p14:sldId id="507"/>
            <p14:sldId id="513"/>
            <p14:sldId id="514"/>
            <p14:sldId id="515"/>
            <p14:sldId id="516"/>
            <p14:sldId id="505"/>
            <p14:sldId id="508"/>
            <p14:sldId id="509"/>
            <p14:sldId id="510"/>
            <p14:sldId id="517"/>
            <p14:sldId id="493"/>
            <p14:sldId id="494"/>
            <p14:sldId id="495"/>
            <p14:sldId id="496"/>
            <p14:sldId id="497"/>
            <p14:sldId id="498"/>
            <p14:sldId id="501"/>
            <p14:sldId id="502"/>
            <p14:sldId id="499"/>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6432"/>
    <a:srgbClr val="000A1E"/>
    <a:srgbClr val="F2F5F8"/>
    <a:srgbClr val="000000"/>
    <a:srgbClr val="F04619"/>
    <a:srgbClr val="E8EBEE"/>
    <a:srgbClr val="00283C"/>
    <a:srgbClr val="DE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816D7-768B-411A-A93B-976124C7AEB6}" v="40" dt="2025-10-03T07:48:01.0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53" autoAdjust="0"/>
  </p:normalViewPr>
  <p:slideViewPr>
    <p:cSldViewPr snapToGrid="0">
      <p:cViewPr varScale="1">
        <p:scale>
          <a:sx n="85" d="100"/>
          <a:sy n="85" d="100"/>
        </p:scale>
        <p:origin x="732" y="4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microsoft.com/office/2016/11/relationships/changesInfo" Target="changesInfos/changesInfo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handoutMaster" Target="handoutMasters/handoutMaster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m Heyns" userId="7a623cc0-5b6c-43c7-88a0-ff55db19c79e" providerId="ADAL" clId="{88AAFC96-BD90-4C14-BA53-1002565237B5}"/>
    <pc:docChg chg="modSld">
      <pc:chgData name="Bram Heyns" userId="7a623cc0-5b6c-43c7-88a0-ff55db19c79e" providerId="ADAL" clId="{88AAFC96-BD90-4C14-BA53-1002565237B5}" dt="2024-10-21T13:53:06.092" v="25" actId="20577"/>
      <pc:docMkLst>
        <pc:docMk/>
      </pc:docMkLst>
      <pc:sldChg chg="addSp modSp mod">
        <pc:chgData name="Bram Heyns" userId="7a623cc0-5b6c-43c7-88a0-ff55db19c79e" providerId="ADAL" clId="{88AAFC96-BD90-4C14-BA53-1002565237B5}" dt="2024-10-21T13:49:36.771" v="13" actId="1076"/>
        <pc:sldMkLst>
          <pc:docMk/>
          <pc:sldMk cId="3398043647" sldId="295"/>
        </pc:sldMkLst>
      </pc:sldChg>
      <pc:sldChg chg="modSp mod">
        <pc:chgData name="Bram Heyns" userId="7a623cc0-5b6c-43c7-88a0-ff55db19c79e" providerId="ADAL" clId="{88AAFC96-BD90-4C14-BA53-1002565237B5}" dt="2024-10-21T13:53:06.092" v="25" actId="20577"/>
        <pc:sldMkLst>
          <pc:docMk/>
          <pc:sldMk cId="2736073106" sldId="492"/>
        </pc:sldMkLst>
      </pc:sldChg>
    </pc:docChg>
  </pc:docChgLst>
  <pc:docChgLst>
    <pc:chgData name="Bram Heyns" userId="7a623cc0-5b6c-43c7-88a0-ff55db19c79e" providerId="ADAL" clId="{DBE576AF-F76A-4937-8CB3-F74CD1AA1C84}"/>
    <pc:docChg chg="undo custSel addSld delSld modSld modSection">
      <pc:chgData name="Bram Heyns" userId="7a623cc0-5b6c-43c7-88a0-ff55db19c79e" providerId="ADAL" clId="{DBE576AF-F76A-4937-8CB3-F74CD1AA1C84}" dt="2025-10-03T07:49:00.435" v="1056" actId="20577"/>
      <pc:docMkLst>
        <pc:docMk/>
      </pc:docMkLst>
      <pc:sldChg chg="modSp mod">
        <pc:chgData name="Bram Heyns" userId="7a623cc0-5b6c-43c7-88a0-ff55db19c79e" providerId="ADAL" clId="{DBE576AF-F76A-4937-8CB3-F74CD1AA1C84}" dt="2025-09-30T05:59:37.019" v="199" actId="20577"/>
        <pc:sldMkLst>
          <pc:docMk/>
          <pc:sldMk cId="3616312771" sldId="256"/>
        </pc:sldMkLst>
        <pc:spChg chg="mod">
          <ac:chgData name="Bram Heyns" userId="7a623cc0-5b6c-43c7-88a0-ff55db19c79e" providerId="ADAL" clId="{DBE576AF-F76A-4937-8CB3-F74CD1AA1C84}" dt="2025-09-30T05:59:37.019" v="199" actId="20577"/>
          <ac:spMkLst>
            <pc:docMk/>
            <pc:sldMk cId="3616312771" sldId="256"/>
            <ac:spMk id="4" creationId="{7055EF63-96B8-BBC7-F6C7-AD1D0CA244C3}"/>
          </ac:spMkLst>
        </pc:spChg>
      </pc:sldChg>
      <pc:sldChg chg="modSp mod">
        <pc:chgData name="Bram Heyns" userId="7a623cc0-5b6c-43c7-88a0-ff55db19c79e" providerId="ADAL" clId="{DBE576AF-F76A-4937-8CB3-F74CD1AA1C84}" dt="2025-10-02T07:36:36.500" v="261" actId="114"/>
        <pc:sldMkLst>
          <pc:docMk/>
          <pc:sldMk cId="276004885" sldId="257"/>
        </pc:sldMkLst>
        <pc:spChg chg="mod">
          <ac:chgData name="Bram Heyns" userId="7a623cc0-5b6c-43c7-88a0-ff55db19c79e" providerId="ADAL" clId="{DBE576AF-F76A-4937-8CB3-F74CD1AA1C84}" dt="2025-10-02T07:36:36.500" v="261" actId="114"/>
          <ac:spMkLst>
            <pc:docMk/>
            <pc:sldMk cId="276004885" sldId="257"/>
            <ac:spMk id="4" creationId="{8F1F9D7B-3F2A-67D6-D6AA-B56D421D50C1}"/>
          </ac:spMkLst>
        </pc:spChg>
        <pc:picChg chg="mod">
          <ac:chgData name="Bram Heyns" userId="7a623cc0-5b6c-43c7-88a0-ff55db19c79e" providerId="ADAL" clId="{DBE576AF-F76A-4937-8CB3-F74CD1AA1C84}" dt="2025-09-30T05:05:52.846" v="137" actId="14100"/>
          <ac:picMkLst>
            <pc:docMk/>
            <pc:sldMk cId="276004885" sldId="257"/>
            <ac:picMk id="6" creationId="{CCE443B0-08CE-1A46-58E8-25706A23649B}"/>
          </ac:picMkLst>
        </pc:picChg>
      </pc:sldChg>
      <pc:sldChg chg="mod modShow">
        <pc:chgData name="Bram Heyns" userId="7a623cc0-5b6c-43c7-88a0-ff55db19c79e" providerId="ADAL" clId="{DBE576AF-F76A-4937-8CB3-F74CD1AA1C84}" dt="2025-09-30T05:09:01.816" v="172" actId="729"/>
        <pc:sldMkLst>
          <pc:docMk/>
          <pc:sldMk cId="1853849683" sldId="282"/>
        </pc:sldMkLst>
      </pc:sldChg>
      <pc:sldChg chg="modNotesTx">
        <pc:chgData name="Bram Heyns" userId="7a623cc0-5b6c-43c7-88a0-ff55db19c79e" providerId="ADAL" clId="{DBE576AF-F76A-4937-8CB3-F74CD1AA1C84}" dt="2025-09-25T11:49:07.051" v="57" actId="20577"/>
        <pc:sldMkLst>
          <pc:docMk/>
          <pc:sldMk cId="4050172562" sldId="292"/>
        </pc:sldMkLst>
      </pc:sldChg>
      <pc:sldChg chg="modSp mod">
        <pc:chgData name="Bram Heyns" userId="7a623cc0-5b6c-43c7-88a0-ff55db19c79e" providerId="ADAL" clId="{DBE576AF-F76A-4937-8CB3-F74CD1AA1C84}" dt="2025-10-02T07:49:07.153" v="269" actId="13926"/>
        <pc:sldMkLst>
          <pc:docMk/>
          <pc:sldMk cId="3197728569" sldId="294"/>
        </pc:sldMkLst>
        <pc:spChg chg="mod">
          <ac:chgData name="Bram Heyns" userId="7a623cc0-5b6c-43c7-88a0-ff55db19c79e" providerId="ADAL" clId="{DBE576AF-F76A-4937-8CB3-F74CD1AA1C84}" dt="2025-10-02T07:49:07.153" v="269" actId="13926"/>
          <ac:spMkLst>
            <pc:docMk/>
            <pc:sldMk cId="3197728569" sldId="294"/>
            <ac:spMk id="4" creationId="{AF77D40E-1B67-5231-66A3-755A0BE59F34}"/>
          </ac:spMkLst>
        </pc:spChg>
      </pc:sldChg>
      <pc:sldChg chg="mod modShow">
        <pc:chgData name="Bram Heyns" userId="7a623cc0-5b6c-43c7-88a0-ff55db19c79e" providerId="ADAL" clId="{DBE576AF-F76A-4937-8CB3-F74CD1AA1C84}" dt="2025-09-25T18:54:58.606" v="63" actId="729"/>
        <pc:sldMkLst>
          <pc:docMk/>
          <pc:sldMk cId="31105052" sldId="302"/>
        </pc:sldMkLst>
      </pc:sldChg>
      <pc:sldChg chg="mod modShow modNotesTx">
        <pc:chgData name="Bram Heyns" userId="7a623cc0-5b6c-43c7-88a0-ff55db19c79e" providerId="ADAL" clId="{DBE576AF-F76A-4937-8CB3-F74CD1AA1C84}" dt="2025-10-03T07:44:25.619" v="969" actId="729"/>
        <pc:sldMkLst>
          <pc:docMk/>
          <pc:sldMk cId="1001179484" sldId="304"/>
        </pc:sldMkLst>
      </pc:sldChg>
      <pc:sldChg chg="mod modShow">
        <pc:chgData name="Bram Heyns" userId="7a623cc0-5b6c-43c7-88a0-ff55db19c79e" providerId="ADAL" clId="{DBE576AF-F76A-4937-8CB3-F74CD1AA1C84}" dt="2025-10-02T08:40:45.419" v="277" actId="729"/>
        <pc:sldMkLst>
          <pc:docMk/>
          <pc:sldMk cId="2492202736" sldId="309"/>
        </pc:sldMkLst>
      </pc:sldChg>
      <pc:sldChg chg="mod modShow">
        <pc:chgData name="Bram Heyns" userId="7a623cc0-5b6c-43c7-88a0-ff55db19c79e" providerId="ADAL" clId="{DBE576AF-F76A-4937-8CB3-F74CD1AA1C84}" dt="2025-10-02T08:40:59.412" v="278" actId="729"/>
        <pc:sldMkLst>
          <pc:docMk/>
          <pc:sldMk cId="1775449022" sldId="320"/>
        </pc:sldMkLst>
      </pc:sldChg>
      <pc:sldChg chg="mod modShow">
        <pc:chgData name="Bram Heyns" userId="7a623cc0-5b6c-43c7-88a0-ff55db19c79e" providerId="ADAL" clId="{DBE576AF-F76A-4937-8CB3-F74CD1AA1C84}" dt="2025-10-02T08:40:59.412" v="278" actId="729"/>
        <pc:sldMkLst>
          <pc:docMk/>
          <pc:sldMk cId="1423832677" sldId="321"/>
        </pc:sldMkLst>
      </pc:sldChg>
      <pc:sldChg chg="modSp mod">
        <pc:chgData name="Bram Heyns" userId="7a623cc0-5b6c-43c7-88a0-ff55db19c79e" providerId="ADAL" clId="{DBE576AF-F76A-4937-8CB3-F74CD1AA1C84}" dt="2025-09-21T08:28:46.721" v="17" actId="1035"/>
        <pc:sldMkLst>
          <pc:docMk/>
          <pc:sldMk cId="3783580214" sldId="325"/>
        </pc:sldMkLst>
        <pc:spChg chg="mod">
          <ac:chgData name="Bram Heyns" userId="7a623cc0-5b6c-43c7-88a0-ff55db19c79e" providerId="ADAL" clId="{DBE576AF-F76A-4937-8CB3-F74CD1AA1C84}" dt="2025-09-21T08:28:46.721" v="17" actId="1035"/>
          <ac:spMkLst>
            <pc:docMk/>
            <pc:sldMk cId="3783580214" sldId="325"/>
            <ac:spMk id="2" creationId="{EA604FF7-BBBA-4C2F-562F-8EC68A25ADF6}"/>
          </ac:spMkLst>
        </pc:spChg>
      </pc:sldChg>
      <pc:sldChg chg="mod modShow">
        <pc:chgData name="Bram Heyns" userId="7a623cc0-5b6c-43c7-88a0-ff55db19c79e" providerId="ADAL" clId="{DBE576AF-F76A-4937-8CB3-F74CD1AA1C84}" dt="2025-10-03T07:13:04.533" v="336" actId="729"/>
        <pc:sldMkLst>
          <pc:docMk/>
          <pc:sldMk cId="4301318" sldId="329"/>
        </pc:sldMkLst>
      </pc:sldChg>
      <pc:sldChg chg="modSp mod">
        <pc:chgData name="Bram Heyns" userId="7a623cc0-5b6c-43c7-88a0-ff55db19c79e" providerId="ADAL" clId="{DBE576AF-F76A-4937-8CB3-F74CD1AA1C84}" dt="2025-10-02T07:46:06.068" v="267" actId="20577"/>
        <pc:sldMkLst>
          <pc:docMk/>
          <pc:sldMk cId="1492697664" sldId="334"/>
        </pc:sldMkLst>
        <pc:spChg chg="mod">
          <ac:chgData name="Bram Heyns" userId="7a623cc0-5b6c-43c7-88a0-ff55db19c79e" providerId="ADAL" clId="{DBE576AF-F76A-4937-8CB3-F74CD1AA1C84}" dt="2025-10-02T07:46:06.068" v="267" actId="20577"/>
          <ac:spMkLst>
            <pc:docMk/>
            <pc:sldMk cId="1492697664" sldId="334"/>
            <ac:spMk id="4" creationId="{CDE1AFDE-1A6B-33E4-9887-DEA09BC0E121}"/>
          </ac:spMkLst>
        </pc:spChg>
      </pc:sldChg>
      <pc:sldChg chg="mod modShow">
        <pc:chgData name="Bram Heyns" userId="7a623cc0-5b6c-43c7-88a0-ff55db19c79e" providerId="ADAL" clId="{DBE576AF-F76A-4937-8CB3-F74CD1AA1C84}" dt="2025-10-03T07:41:24.817" v="915" actId="729"/>
        <pc:sldMkLst>
          <pc:docMk/>
          <pc:sldMk cId="3283468603" sldId="354"/>
        </pc:sldMkLst>
      </pc:sldChg>
      <pc:sldChg chg="modSp mod">
        <pc:chgData name="Bram Heyns" userId="7a623cc0-5b6c-43c7-88a0-ff55db19c79e" providerId="ADAL" clId="{DBE576AF-F76A-4937-8CB3-F74CD1AA1C84}" dt="2025-09-24T17:09:56.935" v="55" actId="20577"/>
        <pc:sldMkLst>
          <pc:docMk/>
          <pc:sldMk cId="3720734443" sldId="389"/>
        </pc:sldMkLst>
        <pc:spChg chg="mod">
          <ac:chgData name="Bram Heyns" userId="7a623cc0-5b6c-43c7-88a0-ff55db19c79e" providerId="ADAL" clId="{DBE576AF-F76A-4937-8CB3-F74CD1AA1C84}" dt="2025-09-24T17:09:56.935" v="55" actId="20577"/>
          <ac:spMkLst>
            <pc:docMk/>
            <pc:sldMk cId="3720734443" sldId="389"/>
            <ac:spMk id="4" creationId="{31107BC2-23E1-004B-74F8-BDA38CB3A172}"/>
          </ac:spMkLst>
        </pc:spChg>
      </pc:sldChg>
      <pc:sldChg chg="modSp mod">
        <pc:chgData name="Bram Heyns" userId="7a623cc0-5b6c-43c7-88a0-ff55db19c79e" providerId="ADAL" clId="{DBE576AF-F76A-4937-8CB3-F74CD1AA1C84}" dt="2025-10-02T07:33:07.329" v="254" actId="113"/>
        <pc:sldMkLst>
          <pc:docMk/>
          <pc:sldMk cId="3056113923" sldId="426"/>
        </pc:sldMkLst>
        <pc:spChg chg="mod">
          <ac:chgData name="Bram Heyns" userId="7a623cc0-5b6c-43c7-88a0-ff55db19c79e" providerId="ADAL" clId="{DBE576AF-F76A-4937-8CB3-F74CD1AA1C84}" dt="2025-10-02T07:33:07.329" v="254" actId="113"/>
          <ac:spMkLst>
            <pc:docMk/>
            <pc:sldMk cId="3056113923" sldId="426"/>
            <ac:spMk id="4" creationId="{17CD8B6F-69A7-3EB9-1867-CD84098DDC6F}"/>
          </ac:spMkLst>
        </pc:spChg>
      </pc:sldChg>
      <pc:sldChg chg="addSp modSp">
        <pc:chgData name="Bram Heyns" userId="7a623cc0-5b6c-43c7-88a0-ff55db19c79e" providerId="ADAL" clId="{DBE576AF-F76A-4937-8CB3-F74CD1AA1C84}" dt="2025-10-02T08:37:55.863" v="272" actId="1076"/>
        <pc:sldMkLst>
          <pc:docMk/>
          <pc:sldMk cId="713182328" sldId="468"/>
        </pc:sldMkLst>
        <pc:picChg chg="add mod">
          <ac:chgData name="Bram Heyns" userId="7a623cc0-5b6c-43c7-88a0-ff55db19c79e" providerId="ADAL" clId="{DBE576AF-F76A-4937-8CB3-F74CD1AA1C84}" dt="2025-10-02T08:37:55.863" v="272" actId="1076"/>
          <ac:picMkLst>
            <pc:docMk/>
            <pc:sldMk cId="713182328" sldId="468"/>
            <ac:picMk id="1026" creationId="{151F1394-6B0D-3513-770D-8D732747B5A4}"/>
          </ac:picMkLst>
        </pc:picChg>
      </pc:sldChg>
      <pc:sldChg chg="modNotesTx">
        <pc:chgData name="Bram Heyns" userId="7a623cc0-5b6c-43c7-88a0-ff55db19c79e" providerId="ADAL" clId="{DBE576AF-F76A-4937-8CB3-F74CD1AA1C84}" dt="2025-09-30T05:17:28.205" v="184" actId="20577"/>
        <pc:sldMkLst>
          <pc:docMk/>
          <pc:sldMk cId="3367911290" sldId="469"/>
        </pc:sldMkLst>
      </pc:sldChg>
      <pc:sldChg chg="mod modShow">
        <pc:chgData name="Bram Heyns" userId="7a623cc0-5b6c-43c7-88a0-ff55db19c79e" providerId="ADAL" clId="{DBE576AF-F76A-4937-8CB3-F74CD1AA1C84}" dt="2025-10-02T08:40:59.412" v="278" actId="729"/>
        <pc:sldMkLst>
          <pc:docMk/>
          <pc:sldMk cId="2213437732" sldId="472"/>
        </pc:sldMkLst>
      </pc:sldChg>
      <pc:sldChg chg="mod modShow">
        <pc:chgData name="Bram Heyns" userId="7a623cc0-5b6c-43c7-88a0-ff55db19c79e" providerId="ADAL" clId="{DBE576AF-F76A-4937-8CB3-F74CD1AA1C84}" dt="2025-10-02T08:40:59.412" v="278" actId="729"/>
        <pc:sldMkLst>
          <pc:docMk/>
          <pc:sldMk cId="3788586150" sldId="478"/>
        </pc:sldMkLst>
      </pc:sldChg>
      <pc:sldChg chg="mod modShow">
        <pc:chgData name="Bram Heyns" userId="7a623cc0-5b6c-43c7-88a0-ff55db19c79e" providerId="ADAL" clId="{DBE576AF-F76A-4937-8CB3-F74CD1AA1C84}" dt="2025-10-02T08:40:59.412" v="278" actId="729"/>
        <pc:sldMkLst>
          <pc:docMk/>
          <pc:sldMk cId="1726195429" sldId="479"/>
        </pc:sldMkLst>
      </pc:sldChg>
      <pc:sldChg chg="mod modShow">
        <pc:chgData name="Bram Heyns" userId="7a623cc0-5b6c-43c7-88a0-ff55db19c79e" providerId="ADAL" clId="{DBE576AF-F76A-4937-8CB3-F74CD1AA1C84}" dt="2025-10-02T08:40:59.412" v="278" actId="729"/>
        <pc:sldMkLst>
          <pc:docMk/>
          <pc:sldMk cId="2878118303" sldId="480"/>
        </pc:sldMkLst>
      </pc:sldChg>
      <pc:sldChg chg="mod modShow">
        <pc:chgData name="Bram Heyns" userId="7a623cc0-5b6c-43c7-88a0-ff55db19c79e" providerId="ADAL" clId="{DBE576AF-F76A-4937-8CB3-F74CD1AA1C84}" dt="2025-10-03T07:41:24.817" v="915" actId="729"/>
        <pc:sldMkLst>
          <pc:docMk/>
          <pc:sldMk cId="3658013062" sldId="482"/>
        </pc:sldMkLst>
      </pc:sldChg>
      <pc:sldChg chg="del">
        <pc:chgData name="Bram Heyns" userId="7a623cc0-5b6c-43c7-88a0-ff55db19c79e" providerId="ADAL" clId="{DBE576AF-F76A-4937-8CB3-F74CD1AA1C84}" dt="2025-09-30T05:07:49.119" v="171" actId="47"/>
        <pc:sldMkLst>
          <pc:docMk/>
          <pc:sldMk cId="1743084846" sldId="485"/>
        </pc:sldMkLst>
      </pc:sldChg>
      <pc:sldChg chg="addSp modSp mod">
        <pc:chgData name="Bram Heyns" userId="7a623cc0-5b6c-43c7-88a0-ff55db19c79e" providerId="ADAL" clId="{DBE576AF-F76A-4937-8CB3-F74CD1AA1C84}" dt="2025-10-02T07:31:21.482" v="252" actId="404"/>
        <pc:sldMkLst>
          <pc:docMk/>
          <pc:sldMk cId="4085786712" sldId="486"/>
        </pc:sldMkLst>
        <pc:spChg chg="mod">
          <ac:chgData name="Bram Heyns" userId="7a623cc0-5b6c-43c7-88a0-ff55db19c79e" providerId="ADAL" clId="{DBE576AF-F76A-4937-8CB3-F74CD1AA1C84}" dt="2025-10-02T07:31:21.482" v="252" actId="404"/>
          <ac:spMkLst>
            <pc:docMk/>
            <pc:sldMk cId="4085786712" sldId="486"/>
            <ac:spMk id="2" creationId="{CBCDDA6A-85A1-23E0-CFDF-84CD1FDD401D}"/>
          </ac:spMkLst>
        </pc:spChg>
        <pc:spChg chg="add mod">
          <ac:chgData name="Bram Heyns" userId="7a623cc0-5b6c-43c7-88a0-ff55db19c79e" providerId="ADAL" clId="{DBE576AF-F76A-4937-8CB3-F74CD1AA1C84}" dt="2025-09-30T05:07:13.071" v="150" actId="14100"/>
          <ac:spMkLst>
            <pc:docMk/>
            <pc:sldMk cId="4085786712" sldId="486"/>
            <ac:spMk id="6" creationId="{EB0784D6-38E0-2887-B939-F436CE42E1D3}"/>
          </ac:spMkLst>
        </pc:spChg>
        <pc:spChg chg="add mod">
          <ac:chgData name="Bram Heyns" userId="7a623cc0-5b6c-43c7-88a0-ff55db19c79e" providerId="ADAL" clId="{DBE576AF-F76A-4937-8CB3-F74CD1AA1C84}" dt="2025-09-30T05:07:26.824" v="160" actId="20577"/>
          <ac:spMkLst>
            <pc:docMk/>
            <pc:sldMk cId="4085786712" sldId="486"/>
            <ac:spMk id="7" creationId="{AD11A200-6881-B4D3-6C72-6587878CA386}"/>
          </ac:spMkLst>
        </pc:spChg>
        <pc:spChg chg="add mod">
          <ac:chgData name="Bram Heyns" userId="7a623cc0-5b6c-43c7-88a0-ff55db19c79e" providerId="ADAL" clId="{DBE576AF-F76A-4937-8CB3-F74CD1AA1C84}" dt="2025-09-30T05:07:37.465" v="170" actId="20577"/>
          <ac:spMkLst>
            <pc:docMk/>
            <pc:sldMk cId="4085786712" sldId="486"/>
            <ac:spMk id="8" creationId="{1AF18C6B-0208-915E-E2C6-5184A94A0AA3}"/>
          </ac:spMkLst>
        </pc:spChg>
      </pc:sldChg>
      <pc:sldChg chg="delSp modSp mod">
        <pc:chgData name="Bram Heyns" userId="7a623cc0-5b6c-43c7-88a0-ff55db19c79e" providerId="ADAL" clId="{DBE576AF-F76A-4937-8CB3-F74CD1AA1C84}" dt="2025-10-02T08:39:50.508" v="276"/>
        <pc:sldMkLst>
          <pc:docMk/>
          <pc:sldMk cId="2736073106" sldId="492"/>
        </pc:sldMkLst>
        <pc:spChg chg="del mod">
          <ac:chgData name="Bram Heyns" userId="7a623cc0-5b6c-43c7-88a0-ff55db19c79e" providerId="ADAL" clId="{DBE576AF-F76A-4937-8CB3-F74CD1AA1C84}" dt="2025-10-02T08:39:50.508" v="276"/>
          <ac:spMkLst>
            <pc:docMk/>
            <pc:sldMk cId="2736073106" sldId="492"/>
            <ac:spMk id="7" creationId="{41A376A4-A690-016E-94CC-0A204467C6BF}"/>
          </ac:spMkLst>
        </pc:spChg>
        <pc:picChg chg="mod">
          <ac:chgData name="Bram Heyns" userId="7a623cc0-5b6c-43c7-88a0-ff55db19c79e" providerId="ADAL" clId="{DBE576AF-F76A-4937-8CB3-F74CD1AA1C84}" dt="2025-10-02T08:39:49.371" v="274" actId="1076"/>
          <ac:picMkLst>
            <pc:docMk/>
            <pc:sldMk cId="2736073106" sldId="492"/>
            <ac:picMk id="6" creationId="{E0EB58D7-1940-1DC5-21D2-F904938CC5C9}"/>
          </ac:picMkLst>
        </pc:picChg>
      </pc:sldChg>
      <pc:sldChg chg="add del">
        <pc:chgData name="Bram Heyns" userId="7a623cc0-5b6c-43c7-88a0-ff55db19c79e" providerId="ADAL" clId="{DBE576AF-F76A-4937-8CB3-F74CD1AA1C84}" dt="2025-09-30T04:59:07.409" v="68"/>
        <pc:sldMkLst>
          <pc:docMk/>
          <pc:sldMk cId="958962896" sldId="493"/>
        </pc:sldMkLst>
      </pc:sldChg>
      <pc:sldChg chg="add">
        <pc:chgData name="Bram Heyns" userId="7a623cc0-5b6c-43c7-88a0-ff55db19c79e" providerId="ADAL" clId="{DBE576AF-F76A-4937-8CB3-F74CD1AA1C84}" dt="2025-09-30T04:59:07.441" v="69"/>
        <pc:sldMkLst>
          <pc:docMk/>
          <pc:sldMk cId="2643881070" sldId="493"/>
        </pc:sldMkLst>
      </pc:sldChg>
      <pc:sldChg chg="del">
        <pc:chgData name="Bram Heyns" userId="7a623cc0-5b6c-43c7-88a0-ff55db19c79e" providerId="ADAL" clId="{DBE576AF-F76A-4937-8CB3-F74CD1AA1C84}" dt="2025-09-30T04:58:57.552" v="66" actId="2696"/>
        <pc:sldMkLst>
          <pc:docMk/>
          <pc:sldMk cId="3852897115" sldId="493"/>
        </pc:sldMkLst>
      </pc:sldChg>
      <pc:sldChg chg="del">
        <pc:chgData name="Bram Heyns" userId="7a623cc0-5b6c-43c7-88a0-ff55db19c79e" providerId="ADAL" clId="{DBE576AF-F76A-4937-8CB3-F74CD1AA1C84}" dt="2025-09-30T04:58:57.552" v="66" actId="2696"/>
        <pc:sldMkLst>
          <pc:docMk/>
          <pc:sldMk cId="405384971" sldId="494"/>
        </pc:sldMkLst>
      </pc:sldChg>
      <pc:sldChg chg="add">
        <pc:chgData name="Bram Heyns" userId="7a623cc0-5b6c-43c7-88a0-ff55db19c79e" providerId="ADAL" clId="{DBE576AF-F76A-4937-8CB3-F74CD1AA1C84}" dt="2025-09-30T04:59:07.441" v="69"/>
        <pc:sldMkLst>
          <pc:docMk/>
          <pc:sldMk cId="494749696" sldId="494"/>
        </pc:sldMkLst>
      </pc:sldChg>
      <pc:sldChg chg="add del">
        <pc:chgData name="Bram Heyns" userId="7a623cc0-5b6c-43c7-88a0-ff55db19c79e" providerId="ADAL" clId="{DBE576AF-F76A-4937-8CB3-F74CD1AA1C84}" dt="2025-09-30T04:59:07.409" v="68"/>
        <pc:sldMkLst>
          <pc:docMk/>
          <pc:sldMk cId="1595935642" sldId="494"/>
        </pc:sldMkLst>
      </pc:sldChg>
      <pc:sldChg chg="del">
        <pc:chgData name="Bram Heyns" userId="7a623cc0-5b6c-43c7-88a0-ff55db19c79e" providerId="ADAL" clId="{DBE576AF-F76A-4937-8CB3-F74CD1AA1C84}" dt="2025-09-30T04:58:57.552" v="66" actId="2696"/>
        <pc:sldMkLst>
          <pc:docMk/>
          <pc:sldMk cId="802308569" sldId="495"/>
        </pc:sldMkLst>
      </pc:sldChg>
      <pc:sldChg chg="add del">
        <pc:chgData name="Bram Heyns" userId="7a623cc0-5b6c-43c7-88a0-ff55db19c79e" providerId="ADAL" clId="{DBE576AF-F76A-4937-8CB3-F74CD1AA1C84}" dt="2025-09-30T04:59:07.409" v="68"/>
        <pc:sldMkLst>
          <pc:docMk/>
          <pc:sldMk cId="1836950425" sldId="495"/>
        </pc:sldMkLst>
      </pc:sldChg>
      <pc:sldChg chg="add">
        <pc:chgData name="Bram Heyns" userId="7a623cc0-5b6c-43c7-88a0-ff55db19c79e" providerId="ADAL" clId="{DBE576AF-F76A-4937-8CB3-F74CD1AA1C84}" dt="2025-09-30T04:59:07.441" v="69"/>
        <pc:sldMkLst>
          <pc:docMk/>
          <pc:sldMk cId="3209602264" sldId="495"/>
        </pc:sldMkLst>
      </pc:sldChg>
      <pc:sldChg chg="del">
        <pc:chgData name="Bram Heyns" userId="7a623cc0-5b6c-43c7-88a0-ff55db19c79e" providerId="ADAL" clId="{DBE576AF-F76A-4937-8CB3-F74CD1AA1C84}" dt="2025-09-30T04:58:57.552" v="66" actId="2696"/>
        <pc:sldMkLst>
          <pc:docMk/>
          <pc:sldMk cId="137973000" sldId="496"/>
        </pc:sldMkLst>
      </pc:sldChg>
      <pc:sldChg chg="add del">
        <pc:chgData name="Bram Heyns" userId="7a623cc0-5b6c-43c7-88a0-ff55db19c79e" providerId="ADAL" clId="{DBE576AF-F76A-4937-8CB3-F74CD1AA1C84}" dt="2025-09-30T04:59:07.409" v="68"/>
        <pc:sldMkLst>
          <pc:docMk/>
          <pc:sldMk cId="3538153181" sldId="496"/>
        </pc:sldMkLst>
      </pc:sldChg>
      <pc:sldChg chg="add">
        <pc:chgData name="Bram Heyns" userId="7a623cc0-5b6c-43c7-88a0-ff55db19c79e" providerId="ADAL" clId="{DBE576AF-F76A-4937-8CB3-F74CD1AA1C84}" dt="2025-09-30T04:59:07.441" v="69"/>
        <pc:sldMkLst>
          <pc:docMk/>
          <pc:sldMk cId="3749353343" sldId="496"/>
        </pc:sldMkLst>
      </pc:sldChg>
      <pc:sldChg chg="add del">
        <pc:chgData name="Bram Heyns" userId="7a623cc0-5b6c-43c7-88a0-ff55db19c79e" providerId="ADAL" clId="{DBE576AF-F76A-4937-8CB3-F74CD1AA1C84}" dt="2025-09-30T04:59:07.409" v="68"/>
        <pc:sldMkLst>
          <pc:docMk/>
          <pc:sldMk cId="609712327" sldId="497"/>
        </pc:sldMkLst>
      </pc:sldChg>
      <pc:sldChg chg="del">
        <pc:chgData name="Bram Heyns" userId="7a623cc0-5b6c-43c7-88a0-ff55db19c79e" providerId="ADAL" clId="{DBE576AF-F76A-4937-8CB3-F74CD1AA1C84}" dt="2025-09-30T04:58:57.552" v="66" actId="2696"/>
        <pc:sldMkLst>
          <pc:docMk/>
          <pc:sldMk cId="1234347273" sldId="497"/>
        </pc:sldMkLst>
      </pc:sldChg>
      <pc:sldChg chg="add">
        <pc:chgData name="Bram Heyns" userId="7a623cc0-5b6c-43c7-88a0-ff55db19c79e" providerId="ADAL" clId="{DBE576AF-F76A-4937-8CB3-F74CD1AA1C84}" dt="2025-09-30T04:59:07.441" v="69"/>
        <pc:sldMkLst>
          <pc:docMk/>
          <pc:sldMk cId="2278603787" sldId="497"/>
        </pc:sldMkLst>
      </pc:sldChg>
      <pc:sldChg chg="add del">
        <pc:chgData name="Bram Heyns" userId="7a623cc0-5b6c-43c7-88a0-ff55db19c79e" providerId="ADAL" clId="{DBE576AF-F76A-4937-8CB3-F74CD1AA1C84}" dt="2025-09-30T04:59:07.409" v="68"/>
        <pc:sldMkLst>
          <pc:docMk/>
          <pc:sldMk cId="559756281" sldId="498"/>
        </pc:sldMkLst>
      </pc:sldChg>
      <pc:sldChg chg="add">
        <pc:chgData name="Bram Heyns" userId="7a623cc0-5b6c-43c7-88a0-ff55db19c79e" providerId="ADAL" clId="{DBE576AF-F76A-4937-8CB3-F74CD1AA1C84}" dt="2025-09-30T04:59:07.441" v="69"/>
        <pc:sldMkLst>
          <pc:docMk/>
          <pc:sldMk cId="3125970916" sldId="498"/>
        </pc:sldMkLst>
      </pc:sldChg>
      <pc:sldChg chg="del">
        <pc:chgData name="Bram Heyns" userId="7a623cc0-5b6c-43c7-88a0-ff55db19c79e" providerId="ADAL" clId="{DBE576AF-F76A-4937-8CB3-F74CD1AA1C84}" dt="2025-09-30T04:58:57.552" v="66" actId="2696"/>
        <pc:sldMkLst>
          <pc:docMk/>
          <pc:sldMk cId="4201699471" sldId="498"/>
        </pc:sldMkLst>
      </pc:sldChg>
      <pc:sldChg chg="del">
        <pc:chgData name="Bram Heyns" userId="7a623cc0-5b6c-43c7-88a0-ff55db19c79e" providerId="ADAL" clId="{DBE576AF-F76A-4937-8CB3-F74CD1AA1C84}" dt="2025-09-30T04:58:57.552" v="66" actId="2696"/>
        <pc:sldMkLst>
          <pc:docMk/>
          <pc:sldMk cId="2731040411" sldId="499"/>
        </pc:sldMkLst>
      </pc:sldChg>
      <pc:sldChg chg="add">
        <pc:chgData name="Bram Heyns" userId="7a623cc0-5b6c-43c7-88a0-ff55db19c79e" providerId="ADAL" clId="{DBE576AF-F76A-4937-8CB3-F74CD1AA1C84}" dt="2025-09-30T04:59:07.441" v="69"/>
        <pc:sldMkLst>
          <pc:docMk/>
          <pc:sldMk cId="3326987259" sldId="499"/>
        </pc:sldMkLst>
      </pc:sldChg>
      <pc:sldChg chg="add del">
        <pc:chgData name="Bram Heyns" userId="7a623cc0-5b6c-43c7-88a0-ff55db19c79e" providerId="ADAL" clId="{DBE576AF-F76A-4937-8CB3-F74CD1AA1C84}" dt="2025-09-30T04:59:07.409" v="68"/>
        <pc:sldMkLst>
          <pc:docMk/>
          <pc:sldMk cId="3449329411" sldId="499"/>
        </pc:sldMkLst>
      </pc:sldChg>
      <pc:sldChg chg="modSp mod">
        <pc:chgData name="Bram Heyns" userId="7a623cc0-5b6c-43c7-88a0-ff55db19c79e" providerId="ADAL" clId="{DBE576AF-F76A-4937-8CB3-F74CD1AA1C84}" dt="2025-09-30T04:59:59.944" v="125" actId="20577"/>
        <pc:sldMkLst>
          <pc:docMk/>
          <pc:sldMk cId="3940328366" sldId="500"/>
        </pc:sldMkLst>
        <pc:spChg chg="mod">
          <ac:chgData name="Bram Heyns" userId="7a623cc0-5b6c-43c7-88a0-ff55db19c79e" providerId="ADAL" clId="{DBE576AF-F76A-4937-8CB3-F74CD1AA1C84}" dt="2025-09-30T04:59:59.944" v="125" actId="20577"/>
          <ac:spMkLst>
            <pc:docMk/>
            <pc:sldMk cId="3940328366" sldId="500"/>
            <ac:spMk id="5" creationId="{629B124E-D0A7-C43E-E88D-EAB9B48C5C16}"/>
          </ac:spMkLst>
        </pc:spChg>
      </pc:sldChg>
      <pc:sldChg chg="del">
        <pc:chgData name="Bram Heyns" userId="7a623cc0-5b6c-43c7-88a0-ff55db19c79e" providerId="ADAL" clId="{DBE576AF-F76A-4937-8CB3-F74CD1AA1C84}" dt="2025-09-30T04:58:57.552" v="66" actId="2696"/>
        <pc:sldMkLst>
          <pc:docMk/>
          <pc:sldMk cId="1040025069" sldId="501"/>
        </pc:sldMkLst>
      </pc:sldChg>
      <pc:sldChg chg="add del">
        <pc:chgData name="Bram Heyns" userId="7a623cc0-5b6c-43c7-88a0-ff55db19c79e" providerId="ADAL" clId="{DBE576AF-F76A-4937-8CB3-F74CD1AA1C84}" dt="2025-09-30T04:59:07.409" v="68"/>
        <pc:sldMkLst>
          <pc:docMk/>
          <pc:sldMk cId="1430941237" sldId="501"/>
        </pc:sldMkLst>
      </pc:sldChg>
      <pc:sldChg chg="add">
        <pc:chgData name="Bram Heyns" userId="7a623cc0-5b6c-43c7-88a0-ff55db19c79e" providerId="ADAL" clId="{DBE576AF-F76A-4937-8CB3-F74CD1AA1C84}" dt="2025-09-30T04:59:07.441" v="69"/>
        <pc:sldMkLst>
          <pc:docMk/>
          <pc:sldMk cId="1442326865" sldId="501"/>
        </pc:sldMkLst>
      </pc:sldChg>
      <pc:sldChg chg="del">
        <pc:chgData name="Bram Heyns" userId="7a623cc0-5b6c-43c7-88a0-ff55db19c79e" providerId="ADAL" clId="{DBE576AF-F76A-4937-8CB3-F74CD1AA1C84}" dt="2025-09-30T04:58:57.552" v="66" actId="2696"/>
        <pc:sldMkLst>
          <pc:docMk/>
          <pc:sldMk cId="165438292" sldId="502"/>
        </pc:sldMkLst>
      </pc:sldChg>
      <pc:sldChg chg="add">
        <pc:chgData name="Bram Heyns" userId="7a623cc0-5b6c-43c7-88a0-ff55db19c79e" providerId="ADAL" clId="{DBE576AF-F76A-4937-8CB3-F74CD1AA1C84}" dt="2025-09-30T04:59:07.441" v="69"/>
        <pc:sldMkLst>
          <pc:docMk/>
          <pc:sldMk cId="651992702" sldId="502"/>
        </pc:sldMkLst>
      </pc:sldChg>
      <pc:sldChg chg="add del">
        <pc:chgData name="Bram Heyns" userId="7a623cc0-5b6c-43c7-88a0-ff55db19c79e" providerId="ADAL" clId="{DBE576AF-F76A-4937-8CB3-F74CD1AA1C84}" dt="2025-09-30T04:59:07.409" v="68"/>
        <pc:sldMkLst>
          <pc:docMk/>
          <pc:sldMk cId="2867871340" sldId="502"/>
        </pc:sldMkLst>
      </pc:sldChg>
      <pc:sldChg chg="modSp mod modNotesTx">
        <pc:chgData name="Bram Heyns" userId="7a623cc0-5b6c-43c7-88a0-ff55db19c79e" providerId="ADAL" clId="{DBE576AF-F76A-4937-8CB3-F74CD1AA1C84}" dt="2025-10-03T07:43:31.759" v="934" actId="20577"/>
        <pc:sldMkLst>
          <pc:docMk/>
          <pc:sldMk cId="3676888747" sldId="503"/>
        </pc:sldMkLst>
        <pc:spChg chg="mod">
          <ac:chgData name="Bram Heyns" userId="7a623cc0-5b6c-43c7-88a0-ff55db19c79e" providerId="ADAL" clId="{DBE576AF-F76A-4937-8CB3-F74CD1AA1C84}" dt="2025-10-03T07:43:31.759" v="934" actId="20577"/>
          <ac:spMkLst>
            <pc:docMk/>
            <pc:sldMk cId="3676888747" sldId="503"/>
            <ac:spMk id="2" creationId="{7CF64B51-FCF8-A68F-160D-4D02A1E9B6C8}"/>
          </ac:spMkLst>
        </pc:spChg>
        <pc:spChg chg="mod">
          <ac:chgData name="Bram Heyns" userId="7a623cc0-5b6c-43c7-88a0-ff55db19c79e" providerId="ADAL" clId="{DBE576AF-F76A-4937-8CB3-F74CD1AA1C84}" dt="2025-10-03T07:42:03.172" v="925" actId="404"/>
          <ac:spMkLst>
            <pc:docMk/>
            <pc:sldMk cId="3676888747" sldId="503"/>
            <ac:spMk id="4" creationId="{EA41CE18-9127-E0BA-35C4-3670A153E52B}"/>
          </ac:spMkLst>
        </pc:spChg>
      </pc:sldChg>
      <pc:sldChg chg="add mod modShow">
        <pc:chgData name="Bram Heyns" userId="7a623cc0-5b6c-43c7-88a0-ff55db19c79e" providerId="ADAL" clId="{DBE576AF-F76A-4937-8CB3-F74CD1AA1C84}" dt="2025-10-03T07:44:37.457" v="970" actId="729"/>
        <pc:sldMkLst>
          <pc:docMk/>
          <pc:sldMk cId="3216677686" sldId="504"/>
        </pc:sldMkLst>
      </pc:sldChg>
      <pc:sldChg chg="add">
        <pc:chgData name="Bram Heyns" userId="7a623cc0-5b6c-43c7-88a0-ff55db19c79e" providerId="ADAL" clId="{DBE576AF-F76A-4937-8CB3-F74CD1AA1C84}" dt="2025-09-30T04:58:21.633" v="64"/>
        <pc:sldMkLst>
          <pc:docMk/>
          <pc:sldMk cId="1073809019" sldId="505"/>
        </pc:sldMkLst>
      </pc:sldChg>
      <pc:sldChg chg="add">
        <pc:chgData name="Bram Heyns" userId="7a623cc0-5b6c-43c7-88a0-ff55db19c79e" providerId="ADAL" clId="{DBE576AF-F76A-4937-8CB3-F74CD1AA1C84}" dt="2025-09-30T04:58:21.633" v="64"/>
        <pc:sldMkLst>
          <pc:docMk/>
          <pc:sldMk cId="3508340364" sldId="506"/>
        </pc:sldMkLst>
      </pc:sldChg>
      <pc:sldChg chg="modSp add">
        <pc:chgData name="Bram Heyns" userId="7a623cc0-5b6c-43c7-88a0-ff55db19c79e" providerId="ADAL" clId="{DBE576AF-F76A-4937-8CB3-F74CD1AA1C84}" dt="2025-10-02T08:42:16.409" v="280" actId="1076"/>
        <pc:sldMkLst>
          <pc:docMk/>
          <pc:sldMk cId="3887890125" sldId="507"/>
        </pc:sldMkLst>
        <pc:picChg chg="mod">
          <ac:chgData name="Bram Heyns" userId="7a623cc0-5b6c-43c7-88a0-ff55db19c79e" providerId="ADAL" clId="{DBE576AF-F76A-4937-8CB3-F74CD1AA1C84}" dt="2025-10-02T08:42:16.409" v="280" actId="1076"/>
          <ac:picMkLst>
            <pc:docMk/>
            <pc:sldMk cId="3887890125" sldId="507"/>
            <ac:picMk id="2050" creationId="{BCFBC019-4D91-0711-C9F9-AA9B03A89B4C}"/>
          </ac:picMkLst>
        </pc:picChg>
      </pc:sldChg>
      <pc:sldChg chg="add">
        <pc:chgData name="Bram Heyns" userId="7a623cc0-5b6c-43c7-88a0-ff55db19c79e" providerId="ADAL" clId="{DBE576AF-F76A-4937-8CB3-F74CD1AA1C84}" dt="2025-09-30T04:58:21.633" v="64"/>
        <pc:sldMkLst>
          <pc:docMk/>
          <pc:sldMk cId="2835847611" sldId="508"/>
        </pc:sldMkLst>
      </pc:sldChg>
      <pc:sldChg chg="addSp modSp add mod">
        <pc:chgData name="Bram Heyns" userId="7a623cc0-5b6c-43c7-88a0-ff55db19c79e" providerId="ADAL" clId="{DBE576AF-F76A-4937-8CB3-F74CD1AA1C84}" dt="2025-10-02T08:52:53.532" v="332" actId="1076"/>
        <pc:sldMkLst>
          <pc:docMk/>
          <pc:sldMk cId="3183807572" sldId="509"/>
        </pc:sldMkLst>
        <pc:spChg chg="mod">
          <ac:chgData name="Bram Heyns" userId="7a623cc0-5b6c-43c7-88a0-ff55db19c79e" providerId="ADAL" clId="{DBE576AF-F76A-4937-8CB3-F74CD1AA1C84}" dt="2025-10-02T08:48:03.951" v="320" actId="20577"/>
          <ac:spMkLst>
            <pc:docMk/>
            <pc:sldMk cId="3183807572" sldId="509"/>
            <ac:spMk id="2" creationId="{4BE9A705-B3A0-F3B6-4257-1EE9E300F66A}"/>
          </ac:spMkLst>
        </pc:spChg>
        <pc:spChg chg="mod">
          <ac:chgData name="Bram Heyns" userId="7a623cc0-5b6c-43c7-88a0-ff55db19c79e" providerId="ADAL" clId="{DBE576AF-F76A-4937-8CB3-F74CD1AA1C84}" dt="2025-10-02T08:52:53.532" v="332" actId="1076"/>
          <ac:spMkLst>
            <pc:docMk/>
            <pc:sldMk cId="3183807572" sldId="509"/>
            <ac:spMk id="4" creationId="{192AF76D-9D5D-F157-FA2C-F1C13BBD37AE}"/>
          </ac:spMkLst>
        </pc:spChg>
        <pc:spChg chg="add">
          <ac:chgData name="Bram Heyns" userId="7a623cc0-5b6c-43c7-88a0-ff55db19c79e" providerId="ADAL" clId="{DBE576AF-F76A-4937-8CB3-F74CD1AA1C84}" dt="2025-10-02T08:52:26.436" v="327"/>
          <ac:spMkLst>
            <pc:docMk/>
            <pc:sldMk cId="3183807572" sldId="509"/>
            <ac:spMk id="5" creationId="{B1F1B514-08EF-9F96-09BF-291A65EAF634}"/>
          </ac:spMkLst>
        </pc:spChg>
        <pc:picChg chg="add mod">
          <ac:chgData name="Bram Heyns" userId="7a623cc0-5b6c-43c7-88a0-ff55db19c79e" providerId="ADAL" clId="{DBE576AF-F76A-4937-8CB3-F74CD1AA1C84}" dt="2025-10-02T08:52:41.141" v="330" actId="1076"/>
          <ac:picMkLst>
            <pc:docMk/>
            <pc:sldMk cId="3183807572" sldId="509"/>
            <ac:picMk id="6" creationId="{B96DB0FD-CF86-2EBB-AD38-2365DE80D43E}"/>
          </ac:picMkLst>
        </pc:picChg>
        <pc:picChg chg="mod">
          <ac:chgData name="Bram Heyns" userId="7a623cc0-5b6c-43c7-88a0-ff55db19c79e" providerId="ADAL" clId="{DBE576AF-F76A-4937-8CB3-F74CD1AA1C84}" dt="2025-10-02T08:52:44.506" v="331" actId="1076"/>
          <ac:picMkLst>
            <pc:docMk/>
            <pc:sldMk cId="3183807572" sldId="509"/>
            <ac:picMk id="5122" creationId="{407522FE-6BF0-1B62-4296-43F88E8D5399}"/>
          </ac:picMkLst>
        </pc:picChg>
      </pc:sldChg>
      <pc:sldChg chg="addSp delSp modSp add mod">
        <pc:chgData name="Bram Heyns" userId="7a623cc0-5b6c-43c7-88a0-ff55db19c79e" providerId="ADAL" clId="{DBE576AF-F76A-4937-8CB3-F74CD1AA1C84}" dt="2025-10-02T08:54:49.125" v="335" actId="1076"/>
        <pc:sldMkLst>
          <pc:docMk/>
          <pc:sldMk cId="4104591622" sldId="510"/>
        </pc:sldMkLst>
        <pc:spChg chg="mod">
          <ac:chgData name="Bram Heyns" userId="7a623cc0-5b6c-43c7-88a0-ff55db19c79e" providerId="ADAL" clId="{DBE576AF-F76A-4937-8CB3-F74CD1AA1C84}" dt="2025-10-02T08:50:29.034" v="323" actId="14100"/>
          <ac:spMkLst>
            <pc:docMk/>
            <pc:sldMk cId="4104591622" sldId="510"/>
            <ac:spMk id="4" creationId="{D3AFCFC4-8AE0-CBEE-C877-1E17C0EB75F7}"/>
          </ac:spMkLst>
        </pc:spChg>
        <pc:picChg chg="add mod">
          <ac:chgData name="Bram Heyns" userId="7a623cc0-5b6c-43c7-88a0-ff55db19c79e" providerId="ADAL" clId="{DBE576AF-F76A-4937-8CB3-F74CD1AA1C84}" dt="2025-10-02T08:54:49.125" v="335" actId="1076"/>
          <ac:picMkLst>
            <pc:docMk/>
            <pc:sldMk cId="4104591622" sldId="510"/>
            <ac:picMk id="6" creationId="{1B4C766B-6B49-3354-6D4F-E7B3EA0CEBA0}"/>
          </ac:picMkLst>
        </pc:picChg>
        <pc:picChg chg="add del">
          <ac:chgData name="Bram Heyns" userId="7a623cc0-5b6c-43c7-88a0-ff55db19c79e" providerId="ADAL" clId="{DBE576AF-F76A-4937-8CB3-F74CD1AA1C84}" dt="2025-10-02T08:51:09.685" v="326" actId="21"/>
          <ac:picMkLst>
            <pc:docMk/>
            <pc:sldMk cId="4104591622" sldId="510"/>
            <ac:picMk id="2050" creationId="{29152031-6829-4F9E-CE18-5E31A3A8B10E}"/>
          </ac:picMkLst>
        </pc:picChg>
        <pc:picChg chg="mod">
          <ac:chgData name="Bram Heyns" userId="7a623cc0-5b6c-43c7-88a0-ff55db19c79e" providerId="ADAL" clId="{DBE576AF-F76A-4937-8CB3-F74CD1AA1C84}" dt="2025-10-02T08:50:29.441" v="324" actId="1076"/>
          <ac:picMkLst>
            <pc:docMk/>
            <pc:sldMk cId="4104591622" sldId="510"/>
            <ac:picMk id="6146" creationId="{2306720F-E9D6-C272-D754-430BA76DE445}"/>
          </ac:picMkLst>
        </pc:picChg>
      </pc:sldChg>
      <pc:sldChg chg="modSp add mod">
        <pc:chgData name="Bram Heyns" userId="7a623cc0-5b6c-43c7-88a0-ff55db19c79e" providerId="ADAL" clId="{DBE576AF-F76A-4937-8CB3-F74CD1AA1C84}" dt="2025-10-03T07:49:00.435" v="1056" actId="20577"/>
        <pc:sldMkLst>
          <pc:docMk/>
          <pc:sldMk cId="1850060844" sldId="513"/>
        </pc:sldMkLst>
        <pc:spChg chg="mod">
          <ac:chgData name="Bram Heyns" userId="7a623cc0-5b6c-43c7-88a0-ff55db19c79e" providerId="ADAL" clId="{DBE576AF-F76A-4937-8CB3-F74CD1AA1C84}" dt="2025-10-03T07:49:00.435" v="1056" actId="20577"/>
          <ac:spMkLst>
            <pc:docMk/>
            <pc:sldMk cId="1850060844" sldId="513"/>
            <ac:spMk id="4" creationId="{7CF17FB9-25AE-D77F-C781-C4C807564711}"/>
          </ac:spMkLst>
        </pc:spChg>
        <pc:picChg chg="mod">
          <ac:chgData name="Bram Heyns" userId="7a623cc0-5b6c-43c7-88a0-ff55db19c79e" providerId="ADAL" clId="{DBE576AF-F76A-4937-8CB3-F74CD1AA1C84}" dt="2025-10-03T07:46:33.986" v="972" actId="1076"/>
          <ac:picMkLst>
            <pc:docMk/>
            <pc:sldMk cId="1850060844" sldId="513"/>
            <ac:picMk id="8194" creationId="{6D6619BF-FD55-D4F0-48D4-931856187F28}"/>
          </ac:picMkLst>
        </pc:picChg>
      </pc:sldChg>
      <pc:sldChg chg="add">
        <pc:chgData name="Bram Heyns" userId="7a623cc0-5b6c-43c7-88a0-ff55db19c79e" providerId="ADAL" clId="{DBE576AF-F76A-4937-8CB3-F74CD1AA1C84}" dt="2025-09-30T04:58:21.633" v="64"/>
        <pc:sldMkLst>
          <pc:docMk/>
          <pc:sldMk cId="2111563769" sldId="514"/>
        </pc:sldMkLst>
      </pc:sldChg>
      <pc:sldChg chg="add">
        <pc:chgData name="Bram Heyns" userId="7a623cc0-5b6c-43c7-88a0-ff55db19c79e" providerId="ADAL" clId="{DBE576AF-F76A-4937-8CB3-F74CD1AA1C84}" dt="2025-09-30T04:58:21.633" v="64"/>
        <pc:sldMkLst>
          <pc:docMk/>
          <pc:sldMk cId="2633663087" sldId="515"/>
        </pc:sldMkLst>
      </pc:sldChg>
      <pc:sldChg chg="add">
        <pc:chgData name="Bram Heyns" userId="7a623cc0-5b6c-43c7-88a0-ff55db19c79e" providerId="ADAL" clId="{DBE576AF-F76A-4937-8CB3-F74CD1AA1C84}" dt="2025-09-30T04:58:21.633" v="64"/>
        <pc:sldMkLst>
          <pc:docMk/>
          <pc:sldMk cId="3716619292" sldId="516"/>
        </pc:sldMkLst>
      </pc:sldChg>
      <pc:sldChg chg="add del">
        <pc:chgData name="Bram Heyns" userId="7a623cc0-5b6c-43c7-88a0-ff55db19c79e" providerId="ADAL" clId="{DBE576AF-F76A-4937-8CB3-F74CD1AA1C84}" dt="2025-09-30T04:58:57.552" v="66" actId="2696"/>
        <pc:sldMkLst>
          <pc:docMk/>
          <pc:sldMk cId="1619039490" sldId="517"/>
        </pc:sldMkLst>
      </pc:sldChg>
      <pc:sldChg chg="add del">
        <pc:chgData name="Bram Heyns" userId="7a623cc0-5b6c-43c7-88a0-ff55db19c79e" providerId="ADAL" clId="{DBE576AF-F76A-4937-8CB3-F74CD1AA1C84}" dt="2025-09-30T04:59:07.409" v="68"/>
        <pc:sldMkLst>
          <pc:docMk/>
          <pc:sldMk cId="2889156032" sldId="517"/>
        </pc:sldMkLst>
      </pc:sldChg>
      <pc:sldChg chg="modSp add mod">
        <pc:chgData name="Bram Heyns" userId="7a623cc0-5b6c-43c7-88a0-ff55db19c79e" providerId="ADAL" clId="{DBE576AF-F76A-4937-8CB3-F74CD1AA1C84}" dt="2025-09-30T04:59:45.322" v="98" actId="20577"/>
        <pc:sldMkLst>
          <pc:docMk/>
          <pc:sldMk cId="3867871854" sldId="517"/>
        </pc:sldMkLst>
        <pc:spChg chg="mod">
          <ac:chgData name="Bram Heyns" userId="7a623cc0-5b6c-43c7-88a0-ff55db19c79e" providerId="ADAL" clId="{DBE576AF-F76A-4937-8CB3-F74CD1AA1C84}" dt="2025-09-30T04:59:45.322" v="98" actId="20577"/>
          <ac:spMkLst>
            <pc:docMk/>
            <pc:sldMk cId="3867871854" sldId="517"/>
            <ac:spMk id="5" creationId="{D5E30C3F-0992-2994-F99C-4BE3E1D35F0A}"/>
          </ac:spMkLst>
        </pc:spChg>
      </pc:sldChg>
      <pc:sldChg chg="add del">
        <pc:chgData name="Bram Heyns" userId="7a623cc0-5b6c-43c7-88a0-ff55db19c79e" providerId="ADAL" clId="{DBE576AF-F76A-4937-8CB3-F74CD1AA1C84}" dt="2025-10-02T07:28:00.835" v="217" actId="47"/>
        <pc:sldMkLst>
          <pc:docMk/>
          <pc:sldMk cId="316122405" sldId="520"/>
        </pc:sldMkLst>
      </pc:sldChg>
      <pc:sldChg chg="addSp modSp add mod">
        <pc:chgData name="Bram Heyns" userId="7a623cc0-5b6c-43c7-88a0-ff55db19c79e" providerId="ADAL" clId="{DBE576AF-F76A-4937-8CB3-F74CD1AA1C84}" dt="2025-10-02T07:28:40.124" v="245" actId="20577"/>
        <pc:sldMkLst>
          <pc:docMk/>
          <pc:sldMk cId="3248050405" sldId="532"/>
        </pc:sldMkLst>
        <pc:spChg chg="mod">
          <ac:chgData name="Bram Heyns" userId="7a623cc0-5b6c-43c7-88a0-ff55db19c79e" providerId="ADAL" clId="{DBE576AF-F76A-4937-8CB3-F74CD1AA1C84}" dt="2025-10-02T07:28:40.124" v="245" actId="20577"/>
          <ac:spMkLst>
            <pc:docMk/>
            <pc:sldMk cId="3248050405" sldId="532"/>
            <ac:spMk id="2" creationId="{C60B5287-2F8A-2836-06BB-D2BDBACEDD36}"/>
          </ac:spMkLst>
        </pc:spChg>
        <pc:spChg chg="mod">
          <ac:chgData name="Bram Heyns" userId="7a623cc0-5b6c-43c7-88a0-ff55db19c79e" providerId="ADAL" clId="{DBE576AF-F76A-4937-8CB3-F74CD1AA1C84}" dt="2025-10-02T07:28:32.777" v="234" actId="13926"/>
          <ac:spMkLst>
            <pc:docMk/>
            <pc:sldMk cId="3248050405" sldId="532"/>
            <ac:spMk id="4" creationId="{ADFDCCCC-4F23-5C60-AE6E-58B275BE44BE}"/>
          </ac:spMkLst>
        </pc:spChg>
        <pc:picChg chg="add mod">
          <ac:chgData name="Bram Heyns" userId="7a623cc0-5b6c-43c7-88a0-ff55db19c79e" providerId="ADAL" clId="{DBE576AF-F76A-4937-8CB3-F74CD1AA1C84}" dt="2025-10-02T07:27:47.774" v="206" actId="14100"/>
          <ac:picMkLst>
            <pc:docMk/>
            <pc:sldMk cId="3248050405" sldId="532"/>
            <ac:picMk id="5" creationId="{6DF6721C-9894-2B7E-DBC4-886865193FD9}"/>
          </ac:picMkLst>
        </pc:picChg>
        <pc:picChg chg="mod">
          <ac:chgData name="Bram Heyns" userId="7a623cc0-5b6c-43c7-88a0-ff55db19c79e" providerId="ADAL" clId="{DBE576AF-F76A-4937-8CB3-F74CD1AA1C84}" dt="2025-10-02T07:28:20.925" v="229" actId="1076"/>
          <ac:picMkLst>
            <pc:docMk/>
            <pc:sldMk cId="3248050405" sldId="532"/>
            <ac:picMk id="6" creationId="{EFF495CB-BA35-2E4B-7983-E9187A0BEC42}"/>
          </ac:picMkLst>
        </pc:picChg>
      </pc:sldChg>
      <pc:sldChg chg="addSp modSp new mod">
        <pc:chgData name="Bram Heyns" userId="7a623cc0-5b6c-43c7-88a0-ff55db19c79e" providerId="ADAL" clId="{DBE576AF-F76A-4937-8CB3-F74CD1AA1C84}" dt="2025-10-03T07:44:14.640" v="968" actId="255"/>
        <pc:sldMkLst>
          <pc:docMk/>
          <pc:sldMk cId="119914203" sldId="533"/>
        </pc:sldMkLst>
        <pc:spChg chg="mod">
          <ac:chgData name="Bram Heyns" userId="7a623cc0-5b6c-43c7-88a0-ff55db19c79e" providerId="ADAL" clId="{DBE576AF-F76A-4937-8CB3-F74CD1AA1C84}" dt="2025-10-03T07:44:14.640" v="968" actId="255"/>
          <ac:spMkLst>
            <pc:docMk/>
            <pc:sldMk cId="119914203" sldId="533"/>
            <ac:spMk id="2" creationId="{98830689-879E-13A5-3169-4E661553269F}"/>
          </ac:spMkLst>
        </pc:spChg>
        <pc:picChg chg="add mod">
          <ac:chgData name="Bram Heyns" userId="7a623cc0-5b6c-43c7-88a0-ff55db19c79e" providerId="ADAL" clId="{DBE576AF-F76A-4937-8CB3-F74CD1AA1C84}" dt="2025-10-03T07:43:17.813" v="930" actId="1076"/>
          <ac:picMkLst>
            <pc:docMk/>
            <pc:sldMk cId="119914203" sldId="533"/>
            <ac:picMk id="6" creationId="{D19C6FFA-AB12-E322-9AA9-ADE30317C610}"/>
          </ac:picMkLst>
        </pc:picChg>
      </pc:sldChg>
    </pc:docChg>
  </pc:docChgLst>
  <pc:docChgLst>
    <pc:chgData name="Tiebe Goossens" userId="91f32e68651cc186" providerId="LiveId" clId="{E495F509-E4DF-446B-A1D4-76A076084C79}"/>
    <pc:docChg chg="custSel modSld">
      <pc:chgData name="Tiebe Goossens" userId="91f32e68651cc186" providerId="LiveId" clId="{E495F509-E4DF-446B-A1D4-76A076084C79}" dt="2025-10-03T10:58:49.088" v="68" actId="20577"/>
      <pc:docMkLst>
        <pc:docMk/>
      </pc:docMkLst>
      <pc:sldChg chg="modNotesTx">
        <pc:chgData name="Tiebe Goossens" userId="91f32e68651cc186" providerId="LiveId" clId="{E495F509-E4DF-446B-A1D4-76A076084C79}" dt="2025-10-03T10:58:49.088" v="68" actId="20577"/>
        <pc:sldMkLst>
          <pc:docMk/>
          <pc:sldMk cId="442544525" sldId="424"/>
        </pc:sldMkLst>
      </pc:sldChg>
    </pc:docChg>
  </pc:docChgLst>
  <pc:docChgLst>
    <pc:chgData name="Bram Heyns" userId="7a623cc0-5b6c-43c7-88a0-ff55db19c79e" providerId="ADAL" clId="{872816D7-768B-411A-A93B-976124C7AEB6}"/>
    <pc:docChg chg="addSld delSld modSld modSection">
      <pc:chgData name="Bram Heyns" userId="7a623cc0-5b6c-43c7-88a0-ff55db19c79e" providerId="ADAL" clId="{872816D7-768B-411A-A93B-976124C7AEB6}" dt="2025-09-10T14:14:13.877" v="10" actId="20577"/>
      <pc:docMkLst>
        <pc:docMk/>
      </pc:docMkLst>
      <pc:sldChg chg="modSp mod">
        <pc:chgData name="Bram Heyns" userId="7a623cc0-5b6c-43c7-88a0-ff55db19c79e" providerId="ADAL" clId="{872816D7-768B-411A-A93B-976124C7AEB6}" dt="2025-09-10T14:14:13.877" v="10" actId="20577"/>
        <pc:sldMkLst>
          <pc:docMk/>
          <pc:sldMk cId="3616312771" sldId="256"/>
        </pc:sldMkLst>
        <pc:spChg chg="mod">
          <ac:chgData name="Bram Heyns" userId="7a623cc0-5b6c-43c7-88a0-ff55db19c79e" providerId="ADAL" clId="{872816D7-768B-411A-A93B-976124C7AEB6}" dt="2025-09-10T14:14:13.877" v="10" actId="20577"/>
          <ac:spMkLst>
            <pc:docMk/>
            <pc:sldMk cId="3616312771" sldId="256"/>
            <ac:spMk id="3" creationId="{A366B98C-C4D8-05F5-9F65-8885769057E9}"/>
          </ac:spMkLst>
        </pc:spChg>
      </pc:sldChg>
      <pc:sldChg chg="modSp mod">
        <pc:chgData name="Bram Heyns" userId="7a623cc0-5b6c-43c7-88a0-ff55db19c79e" providerId="ADAL" clId="{872816D7-768B-411A-A93B-976124C7AEB6}" dt="2025-09-10T14:10:36.111" v="0" actId="1036"/>
        <pc:sldMkLst>
          <pc:docMk/>
          <pc:sldMk cId="4036892778" sldId="276"/>
        </pc:sldMkLst>
        <pc:picChg chg="mod">
          <ac:chgData name="Bram Heyns" userId="7a623cc0-5b6c-43c7-88a0-ff55db19c79e" providerId="ADAL" clId="{872816D7-768B-411A-A93B-976124C7AEB6}" dt="2025-09-10T14:10:36.111" v="0" actId="1036"/>
          <ac:picMkLst>
            <pc:docMk/>
            <pc:sldMk cId="4036892778" sldId="276"/>
            <ac:picMk id="6" creationId="{E3836495-1814-6229-5DF0-03CC7324B7FD}"/>
          </ac:picMkLst>
        </pc:picChg>
      </pc:sldChg>
      <pc:sldChg chg="add">
        <pc:chgData name="Bram Heyns" userId="7a623cc0-5b6c-43c7-88a0-ff55db19c79e" providerId="ADAL" clId="{872816D7-768B-411A-A93B-976124C7AEB6}" dt="2025-09-10T14:13:09.567" v="1"/>
        <pc:sldMkLst>
          <pc:docMk/>
          <pc:sldMk cId="1450857662" sldId="384"/>
        </pc:sldMkLst>
      </pc:sldChg>
      <pc:sldChg chg="add">
        <pc:chgData name="Bram Heyns" userId="7a623cc0-5b6c-43c7-88a0-ff55db19c79e" providerId="ADAL" clId="{872816D7-768B-411A-A93B-976124C7AEB6}" dt="2025-09-10T14:13:47.370" v="2"/>
        <pc:sldMkLst>
          <pc:docMk/>
          <pc:sldMk cId="3720734443" sldId="389"/>
        </pc:sldMkLst>
      </pc:sldChg>
      <pc:sldChg chg="add del">
        <pc:chgData name="Bram Heyns" userId="7a623cc0-5b6c-43c7-88a0-ff55db19c79e" providerId="ADAL" clId="{872816D7-768B-411A-A93B-976124C7AEB6}" dt="2025-09-10T14:14:01.094" v="3" actId="47"/>
        <pc:sldMkLst>
          <pc:docMk/>
          <pc:sldMk cId="2165687072" sldId="394"/>
        </pc:sldMkLst>
      </pc:sldChg>
      <pc:sldChg chg="add del">
        <pc:chgData name="Bram Heyns" userId="7a623cc0-5b6c-43c7-88a0-ff55db19c79e" providerId="ADAL" clId="{872816D7-768B-411A-A93B-976124C7AEB6}" dt="2025-09-10T14:14:01.094" v="3" actId="47"/>
        <pc:sldMkLst>
          <pc:docMk/>
          <pc:sldMk cId="2037894250" sldId="5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48A47-6F86-D356-ACBD-0D844FD912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59428466-DAF5-54C0-BFF8-A25664BB39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B964AC-A196-9C4B-919C-AE1BA74BA2FA}" type="datetimeFigureOut">
              <a:rPr lang="en-BE" smtClean="0"/>
              <a:t>10/03/2025</a:t>
            </a:fld>
            <a:endParaRPr lang="en-BE"/>
          </a:p>
        </p:txBody>
      </p:sp>
      <p:sp>
        <p:nvSpPr>
          <p:cNvPr id="4" name="Footer Placeholder 3">
            <a:extLst>
              <a:ext uri="{FF2B5EF4-FFF2-40B4-BE49-F238E27FC236}">
                <a16:creationId xmlns:a16="http://schemas.microsoft.com/office/drawing/2014/main" id="{0388CF3F-EC6F-E90E-AD7C-33D0FB690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E896A4AB-6A5E-CA7E-FEEA-3AAD53032F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F85AF-D26E-7D48-A14F-8297A1F24B98}" type="slidenum">
              <a:rPr lang="en-BE" smtClean="0"/>
              <a:t>‹nr.›</a:t>
            </a:fld>
            <a:endParaRPr lang="en-BE"/>
          </a:p>
        </p:txBody>
      </p:sp>
    </p:spTree>
    <p:extLst>
      <p:ext uri="{BB962C8B-B14F-4D97-AF65-F5344CB8AC3E}">
        <p14:creationId xmlns:p14="http://schemas.microsoft.com/office/powerpoint/2010/main" val="373324476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4FA4B-84DA-7E48-8B60-FE26A9A71E4A}" type="datetimeFigureOut">
              <a:rPr lang="en-BE" smtClean="0"/>
              <a:t>10/03/2025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ED02-5B17-F240-BA3D-A18F101907BD}" type="slidenum">
              <a:rPr lang="en-BE" smtClean="0"/>
              <a:t>‹nr.›</a:t>
            </a:fld>
            <a:endParaRPr lang="en-BE"/>
          </a:p>
        </p:txBody>
      </p:sp>
    </p:spTree>
    <p:extLst>
      <p:ext uri="{BB962C8B-B14F-4D97-AF65-F5344CB8AC3E}">
        <p14:creationId xmlns:p14="http://schemas.microsoft.com/office/powerpoint/2010/main" val="371347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paperspace.com/faster-r-cnn-explained-object-detectio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UIVariable"/>
              </a:rPr>
              <a:t>Examples When Precision is Important (High Cost of False Positives)</a:t>
            </a:r>
          </a:p>
          <a:p>
            <a:pPr algn="l"/>
            <a:endParaRPr lang="en-US" b="1" i="0" dirty="0">
              <a:effectLst/>
              <a:latin typeface="SegoeUIVariable"/>
            </a:endParaRPr>
          </a:p>
          <a:p>
            <a:pPr algn="l">
              <a:buFont typeface="+mj-lt"/>
              <a:buAutoNum type="arabicPeriod"/>
            </a:pPr>
            <a:r>
              <a:rPr lang="en-US" b="1" i="0" dirty="0">
                <a:effectLst/>
                <a:latin typeface="SegoeUIVariable"/>
              </a:rPr>
              <a:t>Spam Detection</a:t>
            </a:r>
            <a:r>
              <a:rPr lang="en-US" b="0" i="0" dirty="0">
                <a:effectLst/>
                <a:latin typeface="SegoeUIVariable"/>
              </a:rPr>
              <a:t>: In email filtering, marking a legitimate email as spam (false positive) can cause important communications to be missed.</a:t>
            </a:r>
          </a:p>
          <a:p>
            <a:pPr algn="l">
              <a:buFont typeface="+mj-lt"/>
              <a:buAutoNum type="arabicPeriod"/>
            </a:pPr>
            <a:r>
              <a:rPr lang="en-US" b="1" i="0" dirty="0">
                <a:effectLst/>
                <a:latin typeface="SegoeUIVariable"/>
              </a:rPr>
              <a:t>Medical Diagnosis</a:t>
            </a:r>
            <a:r>
              <a:rPr lang="en-US" b="0" i="0" dirty="0">
                <a:effectLst/>
                <a:latin typeface="SegoeUIVariable"/>
              </a:rPr>
              <a:t>: In cancer screening, a false positive can lead to unnecessary stress, invasive procedures, and treatments for patients.</a:t>
            </a:r>
          </a:p>
          <a:p>
            <a:pPr algn="l">
              <a:buFont typeface="+mj-lt"/>
              <a:buAutoNum type="arabicPeriod"/>
            </a:pPr>
            <a:r>
              <a:rPr lang="en-US" b="1" i="0" dirty="0">
                <a:effectLst/>
                <a:latin typeface="SegoeUIVariable"/>
              </a:rPr>
              <a:t>Fraud Detection</a:t>
            </a:r>
            <a:r>
              <a:rPr lang="en-US" b="0" i="0" dirty="0">
                <a:effectLst/>
                <a:latin typeface="SegoeUIVariable"/>
              </a:rPr>
              <a:t>: In financial transactions, falsely flagging a legitimate transaction as fraudulent can inconvenience customers and damage trust.</a:t>
            </a:r>
          </a:p>
          <a:p>
            <a:pPr algn="l">
              <a:buFont typeface="+mj-lt"/>
              <a:buAutoNum type="arabicPeriod"/>
            </a:pPr>
            <a:r>
              <a:rPr lang="en-US" b="1" i="0" dirty="0">
                <a:effectLst/>
                <a:latin typeface="SegoeUIVariable"/>
              </a:rPr>
              <a:t>Autonomous Vehicles</a:t>
            </a:r>
            <a:r>
              <a:rPr lang="en-US" b="0" i="0" dirty="0">
                <a:effectLst/>
                <a:latin typeface="SegoeUIVariable"/>
              </a:rPr>
              <a:t>: In obstacle detection, a false positive (detecting an obstacle that isn’t there) can cause unnecessary stops or dangerous maneuvers.</a:t>
            </a:r>
          </a:p>
          <a:p>
            <a:pPr algn="l">
              <a:buFont typeface="+mj-lt"/>
              <a:buAutoNum type="arabicPeriod"/>
            </a:pPr>
            <a:endParaRPr lang="en-US" b="0" i="0" dirty="0">
              <a:effectLst/>
              <a:latin typeface="SegoeUIVariable"/>
            </a:endParaRPr>
          </a:p>
          <a:p>
            <a:pPr algn="l"/>
            <a:r>
              <a:rPr lang="en-US" b="1" i="0" dirty="0">
                <a:effectLst/>
                <a:latin typeface="SegoeUIVariable"/>
              </a:rPr>
              <a:t>Examples When Recall is Important (High Cost of False Negatives)</a:t>
            </a:r>
          </a:p>
          <a:p>
            <a:pPr algn="l"/>
            <a:endParaRPr lang="en-US" b="1" i="0" dirty="0">
              <a:effectLst/>
              <a:latin typeface="SegoeUIVariable"/>
            </a:endParaRPr>
          </a:p>
          <a:p>
            <a:pPr algn="l">
              <a:buFont typeface="+mj-lt"/>
              <a:buAutoNum type="arabicPeriod"/>
            </a:pPr>
            <a:r>
              <a:rPr lang="en-US" b="1" i="0" dirty="0">
                <a:effectLst/>
                <a:latin typeface="SegoeUIVariable"/>
              </a:rPr>
              <a:t>Disease Outbreak Detection</a:t>
            </a:r>
            <a:r>
              <a:rPr lang="en-US" b="0" i="0" dirty="0">
                <a:effectLst/>
                <a:latin typeface="SegoeUIVariable"/>
              </a:rPr>
              <a:t>: Missing a case of a contagious disease (false negative) can lead to an uncontrolled outbreak.</a:t>
            </a:r>
          </a:p>
          <a:p>
            <a:pPr algn="l">
              <a:buFont typeface="+mj-lt"/>
              <a:buAutoNum type="arabicPeriod"/>
            </a:pPr>
            <a:r>
              <a:rPr lang="en-US" b="1" i="0" dirty="0">
                <a:effectLst/>
                <a:latin typeface="SegoeUIVariable"/>
              </a:rPr>
              <a:t>Security Screening</a:t>
            </a:r>
            <a:r>
              <a:rPr lang="en-US" b="0" i="0" dirty="0">
                <a:effectLst/>
                <a:latin typeface="SegoeUIVariable"/>
              </a:rPr>
              <a:t>: In airport security, failing to detect a threat (false negative) can have severe safety implications.</a:t>
            </a:r>
          </a:p>
          <a:p>
            <a:pPr algn="l">
              <a:buFont typeface="+mj-lt"/>
              <a:buAutoNum type="arabicPeriod"/>
            </a:pPr>
            <a:r>
              <a:rPr lang="en-US" b="1" i="0" dirty="0">
                <a:effectLst/>
                <a:latin typeface="SegoeUIVariable"/>
              </a:rPr>
              <a:t>Customer Churn Prediction</a:t>
            </a:r>
            <a:r>
              <a:rPr lang="en-US" b="0" i="0" dirty="0">
                <a:effectLst/>
                <a:latin typeface="SegoeUIVariable"/>
              </a:rPr>
              <a:t>: In business, failing to identify a customer who is likely to leave (false negative) can result in lost revenue.</a:t>
            </a:r>
          </a:p>
          <a:p>
            <a:pPr algn="l">
              <a:buFont typeface="+mj-lt"/>
              <a:buAutoNum type="arabicPeriod"/>
            </a:pPr>
            <a:r>
              <a:rPr lang="en-US" b="1" i="0" dirty="0">
                <a:effectLst/>
                <a:latin typeface="SegoeUIVariable"/>
              </a:rPr>
              <a:t>Search Engines</a:t>
            </a:r>
            <a:r>
              <a:rPr lang="en-US" b="0" i="0" dirty="0">
                <a:effectLst/>
                <a:latin typeface="SegoeUIVariable"/>
              </a:rPr>
              <a:t>: In information retrieval, not retrieving relevant documents (false negatives) can lead to incomplete or unsatisfactory search results.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990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train both heads at the same time: for instance the </a:t>
            </a:r>
            <a:r>
              <a:rPr lang="en-US" dirty="0" err="1"/>
              <a:t>softmax</a:t>
            </a:r>
            <a:r>
              <a:rPr lang="en-US" dirty="0"/>
              <a:t> loss for classification and the L2 loss for regression: we create a balance between the 2 losses (alpha and beta for which loss is more important), and use this as our loss function to update FC and CNN layers</a:t>
            </a:r>
          </a:p>
          <a:p>
            <a:endParaRPr lang="en-US" dirty="0"/>
          </a:p>
          <a:p>
            <a:r>
              <a:rPr lang="en-US" b="0" i="0" dirty="0">
                <a:solidFill>
                  <a:srgbClr val="111111"/>
                </a:solidFill>
                <a:effectLst/>
                <a:highlight>
                  <a:srgbClr val="FFFFFF"/>
                </a:highlight>
                <a:latin typeface="-apple-system"/>
              </a:rPr>
              <a:t>The combined loss is used to update the weights in both the fully connected layers of each head and the shared CNN backbone</a:t>
            </a:r>
            <a:endParaRPr lang="en-US" dirty="0"/>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31</a:t>
            </a:fld>
            <a:endParaRPr lang="en-BE"/>
          </a:p>
        </p:txBody>
      </p:sp>
    </p:spTree>
    <p:extLst>
      <p:ext uri="{BB962C8B-B14F-4D97-AF65-F5344CB8AC3E}">
        <p14:creationId xmlns:p14="http://schemas.microsoft.com/office/powerpoint/2010/main" val="1945912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https://dvl.in.tum.de/slides/cv3dst-ss20/</a:t>
            </a:r>
          </a:p>
        </p:txBody>
      </p:sp>
      <p:sp>
        <p:nvSpPr>
          <p:cNvPr id="4" name="Slide Number Placeholder 3"/>
          <p:cNvSpPr>
            <a:spLocks noGrp="1"/>
          </p:cNvSpPr>
          <p:nvPr>
            <p:ph type="sldNum" sz="quarter" idx="5"/>
          </p:nvPr>
        </p:nvSpPr>
        <p:spPr/>
        <p:txBody>
          <a:bodyPr/>
          <a:lstStyle/>
          <a:p>
            <a:fld id="{FB1BED02-5B17-F240-BA3D-A18F101907BD}" type="slidenum">
              <a:rPr lang="en-BE" smtClean="0"/>
              <a:t>33</a:t>
            </a:fld>
            <a:endParaRPr lang="en-BE"/>
          </a:p>
        </p:txBody>
      </p:sp>
    </p:spTree>
    <p:extLst>
      <p:ext uri="{BB962C8B-B14F-4D97-AF65-F5344CB8AC3E}">
        <p14:creationId xmlns:p14="http://schemas.microsoft.com/office/powerpoint/2010/main" val="2241411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https://www.v7labs.com/blog/intersection-over-union-guide</a:t>
            </a:r>
          </a:p>
        </p:txBody>
      </p:sp>
      <p:sp>
        <p:nvSpPr>
          <p:cNvPr id="4" name="Slide Number Placeholder 3"/>
          <p:cNvSpPr>
            <a:spLocks noGrp="1"/>
          </p:cNvSpPr>
          <p:nvPr>
            <p:ph type="sldNum" sz="quarter" idx="5"/>
          </p:nvPr>
        </p:nvSpPr>
        <p:spPr/>
        <p:txBody>
          <a:bodyPr/>
          <a:lstStyle/>
          <a:p>
            <a:fld id="{FB1BED02-5B17-F240-BA3D-A18F101907BD}" type="slidenum">
              <a:rPr lang="en-BE" smtClean="0"/>
              <a:t>35</a:t>
            </a:fld>
            <a:endParaRPr lang="en-BE"/>
          </a:p>
        </p:txBody>
      </p:sp>
    </p:spTree>
    <p:extLst>
      <p:ext uri="{BB962C8B-B14F-4D97-AF65-F5344CB8AC3E}">
        <p14:creationId xmlns:p14="http://schemas.microsoft.com/office/powerpoint/2010/main" val="3306241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https://www.jeremyjordan.me/object-detection-one-stage/</a:t>
            </a:r>
          </a:p>
        </p:txBody>
      </p:sp>
      <p:sp>
        <p:nvSpPr>
          <p:cNvPr id="4" name="Slide Number Placeholder 3"/>
          <p:cNvSpPr>
            <a:spLocks noGrp="1"/>
          </p:cNvSpPr>
          <p:nvPr>
            <p:ph type="sldNum" sz="quarter" idx="5"/>
          </p:nvPr>
        </p:nvSpPr>
        <p:spPr/>
        <p:txBody>
          <a:bodyPr/>
          <a:lstStyle/>
          <a:p>
            <a:fld id="{FB1BED02-5B17-F240-BA3D-A18F101907BD}" type="slidenum">
              <a:rPr lang="en-BE" smtClean="0"/>
              <a:t>40</a:t>
            </a:fld>
            <a:endParaRPr lang="en-BE"/>
          </a:p>
        </p:txBody>
      </p:sp>
    </p:spTree>
    <p:extLst>
      <p:ext uri="{BB962C8B-B14F-4D97-AF65-F5344CB8AC3E}">
        <p14:creationId xmlns:p14="http://schemas.microsoft.com/office/powerpoint/2010/main" val="3748036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868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https://www.youtube.com/watch?v=018ZES5x0t8&amp;ab_channel=BendingSpoons</a:t>
            </a:r>
          </a:p>
        </p:txBody>
      </p:sp>
      <p:sp>
        <p:nvSpPr>
          <p:cNvPr id="4" name="Slide Number Placeholder 3"/>
          <p:cNvSpPr>
            <a:spLocks noGrp="1"/>
          </p:cNvSpPr>
          <p:nvPr>
            <p:ph type="sldNum" sz="quarter" idx="5"/>
          </p:nvPr>
        </p:nvSpPr>
        <p:spPr/>
        <p:txBody>
          <a:bodyPr/>
          <a:lstStyle/>
          <a:p>
            <a:fld id="{FB1BED02-5B17-F240-BA3D-A18F101907BD}" type="slidenum">
              <a:rPr lang="en-BE" smtClean="0"/>
              <a:t>44</a:t>
            </a:fld>
            <a:endParaRPr lang="en-BE"/>
          </a:p>
        </p:txBody>
      </p:sp>
    </p:spTree>
    <p:extLst>
      <p:ext uri="{BB962C8B-B14F-4D97-AF65-F5344CB8AC3E}">
        <p14:creationId xmlns:p14="http://schemas.microsoft.com/office/powerpoint/2010/main" val="875600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111111"/>
              </a:solidFill>
              <a:effectLst/>
              <a:highlight>
                <a:srgbClr val="FFFFFF"/>
              </a:highlight>
              <a:latin typeface="-apple-system"/>
            </a:endParaRPr>
          </a:p>
        </p:txBody>
      </p:sp>
      <p:sp>
        <p:nvSpPr>
          <p:cNvPr id="4" name="Slide Number Placeholder 3"/>
          <p:cNvSpPr>
            <a:spLocks noGrp="1"/>
          </p:cNvSpPr>
          <p:nvPr>
            <p:ph type="sldNum" sz="quarter" idx="5"/>
          </p:nvPr>
        </p:nvSpPr>
        <p:spPr/>
        <p:txBody>
          <a:bodyPr/>
          <a:lstStyle/>
          <a:p>
            <a:fld id="{FB1BED02-5B17-F240-BA3D-A18F101907BD}" type="slidenum">
              <a:rPr lang="en-BE" smtClean="0"/>
              <a:t>46</a:t>
            </a:fld>
            <a:endParaRPr lang="en-BE"/>
          </a:p>
        </p:txBody>
      </p:sp>
    </p:spTree>
    <p:extLst>
      <p:ext uri="{BB962C8B-B14F-4D97-AF65-F5344CB8AC3E}">
        <p14:creationId xmlns:p14="http://schemas.microsoft.com/office/powerpoint/2010/main" val="3330239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https://www.geeksforgeeks.org/r-cnn-region-based-cnns/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https://www.geeksforgeeks.org/r-cnn-vs-fast-r-cnn-vs-faster-r-cnn-ml/</a:t>
            </a:r>
          </a:p>
          <a:p>
            <a:endParaRPr lang="en-US"/>
          </a:p>
        </p:txBody>
      </p:sp>
      <p:sp>
        <p:nvSpPr>
          <p:cNvPr id="4" name="Slide Number Placeholder 3"/>
          <p:cNvSpPr>
            <a:spLocks noGrp="1"/>
          </p:cNvSpPr>
          <p:nvPr>
            <p:ph type="sldNum" sz="quarter" idx="5"/>
          </p:nvPr>
        </p:nvSpPr>
        <p:spPr/>
        <p:txBody>
          <a:bodyPr/>
          <a:lstStyle/>
          <a:p>
            <a:fld id="{FB1BED02-5B17-F240-BA3D-A18F101907BD}" type="slidenum">
              <a:rPr lang="en-BE" smtClean="0"/>
              <a:t>47</a:t>
            </a:fld>
            <a:endParaRPr lang="en-BE"/>
          </a:p>
        </p:txBody>
      </p:sp>
    </p:spTree>
    <p:extLst>
      <p:ext uri="{BB962C8B-B14F-4D97-AF65-F5344CB8AC3E}">
        <p14:creationId xmlns:p14="http://schemas.microsoft.com/office/powerpoint/2010/main" val="205401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11111"/>
                </a:solidFill>
                <a:effectLst/>
                <a:highlight>
                  <a:srgbClr val="FFFFFF"/>
                </a:highlight>
                <a:latin typeface="-apple-system"/>
              </a:rPr>
              <a:t>R-CNN</a:t>
            </a:r>
            <a:r>
              <a:rPr lang="en-US" b="0" i="0" dirty="0">
                <a:solidFill>
                  <a:srgbClr val="111111"/>
                </a:solidFill>
                <a:effectLst/>
                <a:highlight>
                  <a:srgbClr val="FFFFFF"/>
                </a:highlight>
                <a:latin typeface="-apple-system"/>
              </a:rPr>
              <a:t>: First generates region proposals using Selective Search, then applies a CNN to each region proposal individually for classification and localization.</a:t>
            </a:r>
          </a:p>
          <a:p>
            <a:pPr algn="l">
              <a:buFont typeface="Arial" panose="020B0604020202020204" pitchFamily="34" charset="0"/>
              <a:buChar char="•"/>
            </a:pPr>
            <a:r>
              <a:rPr lang="en-US" b="1" i="0" dirty="0">
                <a:solidFill>
                  <a:srgbClr val="111111"/>
                </a:solidFill>
                <a:effectLst/>
                <a:highlight>
                  <a:srgbClr val="FFFFFF"/>
                </a:highlight>
                <a:latin typeface="-apple-system"/>
              </a:rPr>
              <a:t>Fast R-CNN</a:t>
            </a:r>
            <a:r>
              <a:rPr lang="en-US" b="0" i="0" dirty="0">
                <a:solidFill>
                  <a:srgbClr val="111111"/>
                </a:solidFill>
                <a:effectLst/>
                <a:highlight>
                  <a:srgbClr val="FFFFFF"/>
                </a:highlight>
                <a:latin typeface="-apple-system"/>
              </a:rPr>
              <a:t>: Improves efficiency by applying a CNN to the entire image first to generate feature maps, then uses these feature maps for both region proposal and classification/localization.</a:t>
            </a:r>
          </a:p>
          <a:p>
            <a:pPr algn="l">
              <a:buFont typeface="Arial" panose="020B0604020202020204" pitchFamily="34" charset="0"/>
              <a:buChar char="•"/>
            </a:pPr>
            <a:r>
              <a:rPr lang="en-US" b="1" i="0" dirty="0">
                <a:solidFill>
                  <a:srgbClr val="111111"/>
                </a:solidFill>
                <a:effectLst/>
                <a:highlight>
                  <a:srgbClr val="FFFFFF"/>
                </a:highlight>
                <a:latin typeface="-apple-system"/>
              </a:rPr>
              <a:t>Faster R-CNN</a:t>
            </a:r>
            <a:r>
              <a:rPr lang="en-US" b="0" i="0" dirty="0">
                <a:solidFill>
                  <a:srgbClr val="111111"/>
                </a:solidFill>
                <a:effectLst/>
                <a:highlight>
                  <a:srgbClr val="FFFFFF"/>
                </a:highlight>
                <a:latin typeface="-apple-system"/>
              </a:rPr>
              <a:t>: Further enhances the process by introducing the Region Proposal Network (RPN), which generates region proposals directly from the feature maps produced by the CNN backbone, making the region proposal step nearly cost-free.</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50</a:t>
            </a:fld>
            <a:endParaRPr lang="en-BE"/>
          </a:p>
        </p:txBody>
      </p:sp>
    </p:spTree>
    <p:extLst>
      <p:ext uri="{BB962C8B-B14F-4D97-AF65-F5344CB8AC3E}">
        <p14:creationId xmlns:p14="http://schemas.microsoft.com/office/powerpoint/2010/main" val="291901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Beste</a:t>
            </a:r>
            <a:r>
              <a:rPr lang="en-US" dirty="0"/>
              <a:t> resource: </a:t>
            </a:r>
            <a:r>
              <a:rPr lang="en-US" dirty="0">
                <a:hlinkClick r:id="rId3"/>
              </a:rPr>
              <a:t>Faster R-CNN Explained for Object Detection Tasks | </a:t>
            </a:r>
            <a:r>
              <a:rPr lang="en-US" dirty="0" err="1">
                <a:hlinkClick r:id="rId3"/>
              </a:rPr>
              <a:t>Paperspace</a:t>
            </a:r>
            <a:r>
              <a:rPr lang="en-US" dirty="0">
                <a:hlinkClick r:id="rId3"/>
              </a:rPr>
              <a:t> Blog</a:t>
            </a:r>
            <a:endParaRPr lang="en-US" dirty="0"/>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54</a:t>
            </a:fld>
            <a:endParaRPr lang="en-BE"/>
          </a:p>
        </p:txBody>
      </p:sp>
    </p:spTree>
    <p:extLst>
      <p:ext uri="{BB962C8B-B14F-4D97-AF65-F5344CB8AC3E}">
        <p14:creationId xmlns:p14="http://schemas.microsoft.com/office/powerpoint/2010/main" val="1828434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10</a:t>
            </a:fld>
            <a:endParaRPr lang="en-BE"/>
          </a:p>
        </p:txBody>
      </p:sp>
    </p:spTree>
    <p:extLst>
      <p:ext uri="{BB962C8B-B14F-4D97-AF65-F5344CB8AC3E}">
        <p14:creationId xmlns:p14="http://schemas.microsoft.com/office/powerpoint/2010/main" val="4004393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560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divides the image into a grid and, for each grid cell, predicts multiple bounding boxes based on predefined anchor shapes. These anchor boxes act as implicit region proposals, and the model learns to adjust their coordinates and assign object classes directly — all in one forward pass.</a:t>
            </a:r>
          </a:p>
        </p:txBody>
      </p:sp>
      <p:sp>
        <p:nvSpPr>
          <p:cNvPr id="4" name="Slide Number Placeholder 3"/>
          <p:cNvSpPr>
            <a:spLocks noGrp="1"/>
          </p:cNvSpPr>
          <p:nvPr>
            <p:ph type="sldNum" sz="quarter" idx="5"/>
          </p:nvPr>
        </p:nvSpPr>
        <p:spPr/>
        <p:txBody>
          <a:bodyPr/>
          <a:lstStyle/>
          <a:p>
            <a:fld id="{FB1BED02-5B17-F240-BA3D-A18F101907BD}" type="slidenum">
              <a:rPr lang="en-BE" smtClean="0"/>
              <a:t>58</a:t>
            </a:fld>
            <a:endParaRPr lang="en-BE"/>
          </a:p>
        </p:txBody>
      </p:sp>
    </p:spTree>
    <p:extLst>
      <p:ext uri="{BB962C8B-B14F-4D97-AF65-F5344CB8AC3E}">
        <p14:creationId xmlns:p14="http://schemas.microsoft.com/office/powerpoint/2010/main" val="219044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Optimization (RetinaNet-2017): </a:t>
            </a:r>
          </a:p>
          <a:p>
            <a:pPr marL="285750" indent="-285750">
              <a:buFont typeface="Arial" panose="020B0604020202020204" pitchFamily="34" charset="0"/>
              <a:buChar char="•"/>
            </a:pPr>
            <a:r>
              <a:rPr lang="en-US" dirty="0"/>
              <a:t>tweak the loss function (</a:t>
            </a:r>
            <a:r>
              <a:rPr lang="en-US" dirty="0">
                <a:highlight>
                  <a:srgbClr val="FA6432"/>
                </a:highlight>
              </a:rPr>
              <a:t>focal loss</a:t>
            </a:r>
            <a:r>
              <a:rPr lang="en-US" dirty="0"/>
              <a:t>): learn more from the hard foreground samples, and less from the many </a:t>
            </a:r>
            <a:r>
              <a:rPr lang="en-US" dirty="0" err="1"/>
              <a:t>many</a:t>
            </a:r>
            <a:r>
              <a:rPr lang="en-US" dirty="0"/>
              <a:t> easy background samples</a:t>
            </a:r>
          </a:p>
          <a:p>
            <a:pPr marL="285750" indent="-285750">
              <a:buFont typeface="Arial" panose="020B0604020202020204" pitchFamily="34" charset="0"/>
              <a:buChar char="•"/>
            </a:pPr>
            <a:r>
              <a:rPr lang="en-US" dirty="0"/>
              <a:t>Use </a:t>
            </a:r>
            <a:r>
              <a:rPr lang="en-US" dirty="0" err="1"/>
              <a:t>ResNet</a:t>
            </a:r>
            <a:r>
              <a:rPr lang="en-US" dirty="0"/>
              <a:t> as a backbone CNN</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65</a:t>
            </a:fld>
            <a:endParaRPr lang="en-BE"/>
          </a:p>
        </p:txBody>
      </p:sp>
    </p:spTree>
    <p:extLst>
      <p:ext uri="{BB962C8B-B14F-4D97-AF65-F5344CB8AC3E}">
        <p14:creationId xmlns:p14="http://schemas.microsoft.com/office/powerpoint/2010/main" val="2830378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20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https://www.v7labs.com/blog/mean-average-precision</a:t>
            </a:r>
          </a:p>
        </p:txBody>
      </p:sp>
      <p:sp>
        <p:nvSpPr>
          <p:cNvPr id="4" name="Slide Number Placeholder 3"/>
          <p:cNvSpPr>
            <a:spLocks noGrp="1"/>
          </p:cNvSpPr>
          <p:nvPr>
            <p:ph type="sldNum" sz="quarter" idx="5"/>
          </p:nvPr>
        </p:nvSpPr>
        <p:spPr/>
        <p:txBody>
          <a:bodyPr/>
          <a:lstStyle/>
          <a:p>
            <a:fld id="{FB1BED02-5B17-F240-BA3D-A18F101907BD}" type="slidenum">
              <a:rPr lang="en-BE" smtClean="0"/>
              <a:t>67</a:t>
            </a:fld>
            <a:endParaRPr lang="en-BE"/>
          </a:p>
        </p:txBody>
      </p:sp>
    </p:spTree>
    <p:extLst>
      <p:ext uri="{BB962C8B-B14F-4D97-AF65-F5344CB8AC3E}">
        <p14:creationId xmlns:p14="http://schemas.microsoft.com/office/powerpoint/2010/main" val="223503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https://www.v7labs.com/blog/mean-average-precision</a:t>
            </a:r>
          </a:p>
          <a:p>
            <a:endParaRPr lang="en-US"/>
          </a:p>
        </p:txBody>
      </p:sp>
      <p:sp>
        <p:nvSpPr>
          <p:cNvPr id="4" name="Slide Number Placeholder 3"/>
          <p:cNvSpPr>
            <a:spLocks noGrp="1"/>
          </p:cNvSpPr>
          <p:nvPr>
            <p:ph type="sldNum" sz="quarter" idx="5"/>
          </p:nvPr>
        </p:nvSpPr>
        <p:spPr/>
        <p:txBody>
          <a:bodyPr/>
          <a:lstStyle/>
          <a:p>
            <a:fld id="{FB1BED02-5B17-F240-BA3D-A18F101907BD}" type="slidenum">
              <a:rPr lang="en-BE" smtClean="0"/>
              <a:t>68</a:t>
            </a:fld>
            <a:endParaRPr lang="en-BE"/>
          </a:p>
        </p:txBody>
      </p:sp>
    </p:spTree>
    <p:extLst>
      <p:ext uri="{BB962C8B-B14F-4D97-AF65-F5344CB8AC3E}">
        <p14:creationId xmlns:p14="http://schemas.microsoft.com/office/powerpoint/2010/main" val="500178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https://www.datacamp.com/tutorial/precision-recall-curve-tutorial</a:t>
            </a:r>
          </a:p>
        </p:txBody>
      </p:sp>
      <p:sp>
        <p:nvSpPr>
          <p:cNvPr id="4" name="Slide Number Placeholder 3"/>
          <p:cNvSpPr>
            <a:spLocks noGrp="1"/>
          </p:cNvSpPr>
          <p:nvPr>
            <p:ph type="sldNum" sz="quarter" idx="5"/>
          </p:nvPr>
        </p:nvSpPr>
        <p:spPr/>
        <p:txBody>
          <a:bodyPr/>
          <a:lstStyle/>
          <a:p>
            <a:fld id="{FB1BED02-5B17-F240-BA3D-A18F101907BD}" type="slidenum">
              <a:rPr lang="en-BE" smtClean="0"/>
              <a:t>69</a:t>
            </a:fld>
            <a:endParaRPr lang="en-BE"/>
          </a:p>
        </p:txBody>
      </p:sp>
    </p:spTree>
    <p:extLst>
      <p:ext uri="{BB962C8B-B14F-4D97-AF65-F5344CB8AC3E}">
        <p14:creationId xmlns:p14="http://schemas.microsoft.com/office/powerpoint/2010/main" val="290437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mAP50: set the </a:t>
            </a:r>
            <a:r>
              <a:rPr lang="en-US" dirty="0" err="1"/>
              <a:t>IoU</a:t>
            </a:r>
            <a:r>
              <a:rPr lang="en-US" dirty="0"/>
              <a:t> overlap to 50%, but it’s still a mean AP, because it averages out over different object classes.</a:t>
            </a:r>
          </a:p>
          <a:p>
            <a:r>
              <a:rPr lang="en-US" dirty="0"/>
              <a:t>mAP50-95: average out over different levels of </a:t>
            </a:r>
            <a:r>
              <a:rPr lang="en-US" dirty="0" err="1"/>
              <a:t>IoU</a:t>
            </a:r>
            <a:r>
              <a:rPr lang="en-US" dirty="0"/>
              <a:t> (going to 95% overlap, which is very strict) (and possibly over multiple object classes)</a:t>
            </a:r>
          </a:p>
        </p:txBody>
      </p:sp>
      <p:sp>
        <p:nvSpPr>
          <p:cNvPr id="4" name="Slide Number Placeholder 3"/>
          <p:cNvSpPr>
            <a:spLocks noGrp="1"/>
          </p:cNvSpPr>
          <p:nvPr>
            <p:ph type="sldNum" sz="quarter" idx="5"/>
          </p:nvPr>
        </p:nvSpPr>
        <p:spPr/>
        <p:txBody>
          <a:bodyPr/>
          <a:lstStyle/>
          <a:p>
            <a:fld id="{FB1BED02-5B17-F240-BA3D-A18F101907BD}" type="slidenum">
              <a:rPr lang="en-BE" smtClean="0"/>
              <a:t>71</a:t>
            </a:fld>
            <a:endParaRPr lang="en-BE"/>
          </a:p>
        </p:txBody>
      </p:sp>
    </p:spTree>
    <p:extLst>
      <p:ext uri="{BB962C8B-B14F-4D97-AF65-F5344CB8AC3E}">
        <p14:creationId xmlns:p14="http://schemas.microsoft.com/office/powerpoint/2010/main" val="2599341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https://www.v7labs.com/blog/mean-average-precision</a:t>
            </a:r>
          </a:p>
        </p:txBody>
      </p:sp>
      <p:sp>
        <p:nvSpPr>
          <p:cNvPr id="4" name="Slide Number Placeholder 3"/>
          <p:cNvSpPr>
            <a:spLocks noGrp="1"/>
          </p:cNvSpPr>
          <p:nvPr>
            <p:ph type="sldNum" sz="quarter" idx="5"/>
          </p:nvPr>
        </p:nvSpPr>
        <p:spPr/>
        <p:txBody>
          <a:bodyPr/>
          <a:lstStyle/>
          <a:p>
            <a:fld id="{FB1BED02-5B17-F240-BA3D-A18F101907BD}" type="slidenum">
              <a:rPr lang="en-BE" smtClean="0"/>
              <a:t>73</a:t>
            </a:fld>
            <a:endParaRPr lang="en-BE"/>
          </a:p>
        </p:txBody>
      </p:sp>
    </p:spTree>
    <p:extLst>
      <p:ext uri="{BB962C8B-B14F-4D97-AF65-F5344CB8AC3E}">
        <p14:creationId xmlns:p14="http://schemas.microsoft.com/office/powerpoint/2010/main" val="928593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https://www.v7labs.com/blog/mean-average-precision</a:t>
            </a:r>
          </a:p>
          <a:p>
            <a:r>
              <a:rPr lang="en-US" dirty="0"/>
              <a:t>mAP50: set the </a:t>
            </a:r>
            <a:r>
              <a:rPr lang="en-US" dirty="0" err="1"/>
              <a:t>iou</a:t>
            </a:r>
            <a:r>
              <a:rPr lang="en-US" dirty="0"/>
              <a:t> at 50%, and take the mean over all different object classes</a:t>
            </a:r>
          </a:p>
          <a:p>
            <a:r>
              <a:rPr lang="en-US" dirty="0"/>
              <a:t>mAP50-95 is also averaging out over the different levels of </a:t>
            </a:r>
            <a:r>
              <a:rPr lang="en-US" dirty="0" err="1"/>
              <a:t>IoU</a:t>
            </a:r>
            <a:r>
              <a:rPr lang="en-US" dirty="0"/>
              <a:t>, so a lot stricter</a:t>
            </a:r>
          </a:p>
        </p:txBody>
      </p:sp>
      <p:sp>
        <p:nvSpPr>
          <p:cNvPr id="4" name="Slide Number Placeholder 3"/>
          <p:cNvSpPr>
            <a:spLocks noGrp="1"/>
          </p:cNvSpPr>
          <p:nvPr>
            <p:ph type="sldNum" sz="quarter" idx="5"/>
          </p:nvPr>
        </p:nvSpPr>
        <p:spPr/>
        <p:txBody>
          <a:bodyPr/>
          <a:lstStyle/>
          <a:p>
            <a:fld id="{FB1BED02-5B17-F240-BA3D-A18F101907BD}" type="slidenum">
              <a:rPr lang="en-BE" smtClean="0"/>
              <a:t>74</a:t>
            </a:fld>
            <a:endParaRPr lang="en-BE"/>
          </a:p>
        </p:txBody>
      </p:sp>
    </p:spTree>
    <p:extLst>
      <p:ext uri="{BB962C8B-B14F-4D97-AF65-F5344CB8AC3E}">
        <p14:creationId xmlns:p14="http://schemas.microsoft.com/office/powerpoint/2010/main" val="1716138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https://dvl.in.tum.de/slides/cv3dst-ss20/</a:t>
            </a:r>
          </a:p>
          <a:p>
            <a:endParaRPr lang="en-US" dirty="0"/>
          </a:p>
          <a:p>
            <a:r>
              <a:rPr lang="en-US" dirty="0"/>
              <a:t>P object </a:t>
            </a:r>
            <a:r>
              <a:rPr lang="en-US" dirty="0">
                <a:sym typeface="Wingdings" panose="05000000000000000000" pitchFamily="2" charset="2"/>
              </a:rPr>
              <a:t> probability that there is an object in </a:t>
            </a:r>
            <a:r>
              <a:rPr lang="en-US">
                <a:sym typeface="Wingdings" panose="05000000000000000000" pitchFamily="2" charset="2"/>
              </a:rPr>
              <a:t>the box</a:t>
            </a: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12</a:t>
            </a:fld>
            <a:endParaRPr lang="en-BE"/>
          </a:p>
        </p:txBody>
      </p:sp>
    </p:spTree>
    <p:extLst>
      <p:ext uri="{BB962C8B-B14F-4D97-AF65-F5344CB8AC3E}">
        <p14:creationId xmlns:p14="http://schemas.microsoft.com/office/powerpoint/2010/main" val="3193840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584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https://www.youtube.com/watch?app=desktop&amp;v=h6s61a_pqfM&amp;ab_channel=ImmersiveLimit</a:t>
            </a:r>
          </a:p>
        </p:txBody>
      </p:sp>
      <p:sp>
        <p:nvSpPr>
          <p:cNvPr id="4" name="Slide Number Placeholder 3"/>
          <p:cNvSpPr>
            <a:spLocks noGrp="1"/>
          </p:cNvSpPr>
          <p:nvPr>
            <p:ph type="sldNum" sz="quarter" idx="5"/>
          </p:nvPr>
        </p:nvSpPr>
        <p:spPr/>
        <p:txBody>
          <a:bodyPr/>
          <a:lstStyle/>
          <a:p>
            <a:fld id="{FB1BED02-5B17-F240-BA3D-A18F101907BD}" type="slidenum">
              <a:rPr lang="en-BE" smtClean="0"/>
              <a:t>81</a:t>
            </a:fld>
            <a:endParaRPr lang="en-BE"/>
          </a:p>
        </p:txBody>
      </p:sp>
    </p:spTree>
    <p:extLst>
      <p:ext uri="{BB962C8B-B14F-4D97-AF65-F5344CB8AC3E}">
        <p14:creationId xmlns:p14="http://schemas.microsoft.com/office/powerpoint/2010/main" val="2520773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A9BB8-409C-F1CF-AE42-19FAE4079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C794F-6359-E20D-908B-29F2EF5B2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15517-CBD4-7ECA-A37C-8277725C5D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9A5C77-AA83-0314-E540-BFEF43DF01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906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https://fritz.ai/deep-learning-for-image-segmentation-u-net-architecture/</a:t>
            </a:r>
          </a:p>
        </p:txBody>
      </p:sp>
      <p:sp>
        <p:nvSpPr>
          <p:cNvPr id="4" name="Slide Number Placeholder 3"/>
          <p:cNvSpPr>
            <a:spLocks noGrp="1"/>
          </p:cNvSpPr>
          <p:nvPr>
            <p:ph type="sldNum" sz="quarter" idx="5"/>
          </p:nvPr>
        </p:nvSpPr>
        <p:spPr/>
        <p:txBody>
          <a:bodyPr/>
          <a:lstStyle/>
          <a:p>
            <a:fld id="{FB1BED02-5B17-F240-BA3D-A18F101907BD}" type="slidenum">
              <a:rPr lang="en-BE" smtClean="0"/>
              <a:t>86</a:t>
            </a:fld>
            <a:endParaRPr lang="en-BE"/>
          </a:p>
        </p:txBody>
      </p:sp>
    </p:spTree>
    <p:extLst>
      <p:ext uri="{BB962C8B-B14F-4D97-AF65-F5344CB8AC3E}">
        <p14:creationId xmlns:p14="http://schemas.microsoft.com/office/powerpoint/2010/main" val="2840372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https://fritz.ai/deep-learning-for-image-segmentation-u-net-architecture/</a:t>
            </a:r>
          </a:p>
        </p:txBody>
      </p:sp>
      <p:sp>
        <p:nvSpPr>
          <p:cNvPr id="4" name="Slide Number Placeholder 3"/>
          <p:cNvSpPr>
            <a:spLocks noGrp="1"/>
          </p:cNvSpPr>
          <p:nvPr>
            <p:ph type="sldNum" sz="quarter" idx="5"/>
          </p:nvPr>
        </p:nvSpPr>
        <p:spPr/>
        <p:txBody>
          <a:bodyPr/>
          <a:lstStyle/>
          <a:p>
            <a:fld id="{FB1BED02-5B17-F240-BA3D-A18F101907BD}" type="slidenum">
              <a:rPr lang="en-BE" smtClean="0"/>
              <a:t>87</a:t>
            </a:fld>
            <a:endParaRPr lang="en-BE"/>
          </a:p>
        </p:txBody>
      </p:sp>
    </p:spTree>
    <p:extLst>
      <p:ext uri="{BB962C8B-B14F-4D97-AF65-F5344CB8AC3E}">
        <p14:creationId xmlns:p14="http://schemas.microsoft.com/office/powerpoint/2010/main" val="1020488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Segment Anything Model (SAM)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Released by Meta AI in 2023, the Segment Anything Model (SAM) represents a significant leap forward in image segmentation. It is a foundation model for segmentation, meaning it can be adapted to a wide range of downstream segmentation tasks without the need for additional training.</a:t>
            </a:r>
          </a:p>
          <a:p>
            <a:pPr lvl="0"/>
            <a:r>
              <a:rPr lang="en-US" sz="1200" b="1" kern="1200" dirty="0">
                <a:solidFill>
                  <a:schemeClr val="tx1"/>
                </a:solidFill>
                <a:effectLst/>
                <a:latin typeface="+mn-lt"/>
                <a:ea typeface="+mn-ea"/>
                <a:cs typeface="+mn-cs"/>
              </a:rPr>
              <a:t>How it works:</a:t>
            </a:r>
            <a:r>
              <a:rPr lang="en-US" sz="1200" kern="1200" dirty="0">
                <a:solidFill>
                  <a:schemeClr val="tx1"/>
                </a:solidFill>
                <a:effectLst/>
                <a:latin typeface="+mn-lt"/>
                <a:ea typeface="+mn-ea"/>
                <a:cs typeface="+mn-cs"/>
              </a:rPr>
              <a:t> SAM's key innovation is its </a:t>
            </a:r>
            <a:r>
              <a:rPr lang="en-US" sz="1200" b="1" kern="1200" dirty="0" err="1">
                <a:solidFill>
                  <a:schemeClr val="tx1"/>
                </a:solidFill>
                <a:effectLst/>
                <a:latin typeface="+mn-lt"/>
                <a:ea typeface="+mn-ea"/>
                <a:cs typeface="+mn-cs"/>
              </a:rPr>
              <a:t>promptable</a:t>
            </a:r>
            <a:r>
              <a:rPr lang="en-US" sz="1200" b="1" kern="1200" dirty="0">
                <a:solidFill>
                  <a:schemeClr val="tx1"/>
                </a:solidFill>
                <a:effectLst/>
                <a:latin typeface="+mn-lt"/>
                <a:ea typeface="+mn-ea"/>
                <a:cs typeface="+mn-cs"/>
              </a:rPr>
              <a:t> segmentation</a:t>
            </a:r>
            <a:r>
              <a:rPr lang="en-US" sz="1200" kern="1200" dirty="0">
                <a:solidFill>
                  <a:schemeClr val="tx1"/>
                </a:solidFill>
                <a:effectLst/>
                <a:latin typeface="+mn-lt"/>
                <a:ea typeface="+mn-ea"/>
                <a:cs typeface="+mn-cs"/>
              </a:rPr>
              <a:t> design. It can segment objects based on various user-provided prompts, such as:</a:t>
            </a:r>
          </a:p>
          <a:p>
            <a:pPr lvl="1"/>
            <a:r>
              <a:rPr lang="en-US" sz="1200" b="1" kern="1200" dirty="0">
                <a:solidFill>
                  <a:schemeClr val="tx1"/>
                </a:solidFill>
                <a:effectLst/>
                <a:latin typeface="+mn-lt"/>
                <a:ea typeface="+mn-ea"/>
                <a:cs typeface="+mn-cs"/>
              </a:rPr>
              <a:t>Points:</a:t>
            </a:r>
            <a:r>
              <a:rPr lang="en-US" sz="1200" kern="1200" dirty="0">
                <a:solidFill>
                  <a:schemeClr val="tx1"/>
                </a:solidFill>
                <a:effectLst/>
                <a:latin typeface="+mn-lt"/>
                <a:ea typeface="+mn-ea"/>
                <a:cs typeface="+mn-cs"/>
              </a:rPr>
              <a:t> Clicking on a point to segment the object at that location.</a:t>
            </a:r>
          </a:p>
          <a:p>
            <a:pPr lvl="1"/>
            <a:r>
              <a:rPr lang="en-US" sz="1200" b="1" kern="1200" dirty="0">
                <a:solidFill>
                  <a:schemeClr val="tx1"/>
                </a:solidFill>
                <a:effectLst/>
                <a:latin typeface="+mn-lt"/>
                <a:ea typeface="+mn-ea"/>
                <a:cs typeface="+mn-cs"/>
              </a:rPr>
              <a:t>Bounding Boxes:</a:t>
            </a:r>
            <a:r>
              <a:rPr lang="en-US" sz="1200" kern="1200" dirty="0">
                <a:solidFill>
                  <a:schemeClr val="tx1"/>
                </a:solidFill>
                <a:effectLst/>
                <a:latin typeface="+mn-lt"/>
                <a:ea typeface="+mn-ea"/>
                <a:cs typeface="+mn-cs"/>
              </a:rPr>
              <a:t> Drawing a box around an object.</a:t>
            </a:r>
          </a:p>
          <a:p>
            <a:pPr lvl="1"/>
            <a:r>
              <a:rPr lang="en-US" sz="1200" b="1" kern="1200" dirty="0">
                <a:solidFill>
                  <a:schemeClr val="tx1"/>
                </a:solidFill>
                <a:effectLst/>
                <a:latin typeface="+mn-lt"/>
                <a:ea typeface="+mn-ea"/>
                <a:cs typeface="+mn-cs"/>
              </a:rPr>
              <a:t>Text:</a:t>
            </a:r>
            <a:r>
              <a:rPr lang="en-US" sz="1200" kern="1200" dirty="0">
                <a:solidFill>
                  <a:schemeClr val="tx1"/>
                </a:solidFill>
                <a:effectLst/>
                <a:latin typeface="+mn-lt"/>
                <a:ea typeface="+mn-ea"/>
                <a:cs typeface="+mn-cs"/>
              </a:rPr>
              <a:t> Providing a text description of the object to segment (though this is less of a primary focus of the initial model).</a:t>
            </a:r>
          </a:p>
          <a:p>
            <a:pPr lvl="1"/>
            <a:r>
              <a:rPr lang="en-US" sz="1200" b="1" kern="1200" dirty="0">
                <a:solidFill>
                  <a:schemeClr val="tx1"/>
                </a:solidFill>
                <a:effectLst/>
                <a:latin typeface="+mn-lt"/>
                <a:ea typeface="+mn-ea"/>
                <a:cs typeface="+mn-cs"/>
              </a:rPr>
              <a:t>Masks:</a:t>
            </a:r>
            <a:r>
              <a:rPr lang="en-US" sz="1200" kern="1200" dirty="0">
                <a:solidFill>
                  <a:schemeClr val="tx1"/>
                </a:solidFill>
                <a:effectLst/>
                <a:latin typeface="+mn-lt"/>
                <a:ea typeface="+mn-ea"/>
                <a:cs typeface="+mn-cs"/>
              </a:rPr>
              <a:t> Providing a rough mask of an object.</a:t>
            </a:r>
          </a:p>
          <a:p>
            <a:pPr lvl="0"/>
            <a:r>
              <a:rPr lang="en-US" sz="1200" b="1" kern="1200" dirty="0">
                <a:solidFill>
                  <a:schemeClr val="tx1"/>
                </a:solidFill>
                <a:effectLst/>
                <a:latin typeface="+mn-lt"/>
                <a:ea typeface="+mn-ea"/>
                <a:cs typeface="+mn-cs"/>
              </a:rPr>
              <a:t>Architecture:</a:t>
            </a:r>
            <a:r>
              <a:rPr lang="en-US" sz="1200" kern="1200" dirty="0">
                <a:solidFill>
                  <a:schemeClr val="tx1"/>
                </a:solidFill>
                <a:effectLst/>
                <a:latin typeface="+mn-lt"/>
                <a:ea typeface="+mn-ea"/>
                <a:cs typeface="+mn-cs"/>
              </a:rPr>
              <a:t> SAM's architecture consists of three main components:</a:t>
            </a:r>
          </a:p>
          <a:p>
            <a:pPr lvl="1"/>
            <a:r>
              <a:rPr lang="en-US" sz="1200" b="1" kern="1200" dirty="0">
                <a:solidFill>
                  <a:schemeClr val="tx1"/>
                </a:solidFill>
                <a:effectLst/>
                <a:latin typeface="+mn-lt"/>
                <a:ea typeface="+mn-ea"/>
                <a:cs typeface="+mn-cs"/>
              </a:rPr>
              <a:t>Image Encoder:</a:t>
            </a:r>
            <a:r>
              <a:rPr lang="en-US" sz="1200" kern="1200" dirty="0">
                <a:solidFill>
                  <a:schemeClr val="tx1"/>
                </a:solidFill>
                <a:effectLst/>
                <a:latin typeface="+mn-lt"/>
                <a:ea typeface="+mn-ea"/>
                <a:cs typeface="+mn-cs"/>
              </a:rPr>
              <a:t> A powerful Vision Transformer (</a:t>
            </a:r>
            <a:r>
              <a:rPr lang="en-US" sz="1200" kern="1200" dirty="0" err="1">
                <a:solidFill>
                  <a:schemeClr val="tx1"/>
                </a:solidFill>
                <a:effectLst/>
                <a:latin typeface="+mn-lt"/>
                <a:ea typeface="+mn-ea"/>
                <a:cs typeface="+mn-cs"/>
              </a:rPr>
              <a:t>ViT</a:t>
            </a:r>
            <a:r>
              <a:rPr lang="en-US" sz="1200" kern="1200" dirty="0">
                <a:solidFill>
                  <a:schemeClr val="tx1"/>
                </a:solidFill>
                <a:effectLst/>
                <a:latin typeface="+mn-lt"/>
                <a:ea typeface="+mn-ea"/>
                <a:cs typeface="+mn-cs"/>
              </a:rPr>
              <a:t>) pre-trained on a massive dataset processes the input image and generates a high-dimensional embedding. This is computationally the most intensive part, but it only needs to be run once per image.</a:t>
            </a:r>
          </a:p>
          <a:p>
            <a:pPr lvl="1"/>
            <a:r>
              <a:rPr lang="en-US" sz="1200" b="1" kern="1200" dirty="0">
                <a:solidFill>
                  <a:schemeClr val="tx1"/>
                </a:solidFill>
                <a:effectLst/>
                <a:latin typeface="+mn-lt"/>
                <a:ea typeface="+mn-ea"/>
                <a:cs typeface="+mn-cs"/>
              </a:rPr>
              <a:t>Prompt Encoder:</a:t>
            </a:r>
            <a:r>
              <a:rPr lang="en-US" sz="1200" kern="1200" dirty="0">
                <a:solidFill>
                  <a:schemeClr val="tx1"/>
                </a:solidFill>
                <a:effectLst/>
                <a:latin typeface="+mn-lt"/>
                <a:ea typeface="+mn-ea"/>
                <a:cs typeface="+mn-cs"/>
              </a:rPr>
              <a:t> This lightweight encoder converts the user's prompts (points, boxes, etc.) into embeddings.</a:t>
            </a:r>
          </a:p>
          <a:p>
            <a:pPr lvl="1"/>
            <a:r>
              <a:rPr lang="en-US" sz="1200" b="1" kern="1200" dirty="0">
                <a:solidFill>
                  <a:schemeClr val="tx1"/>
                </a:solidFill>
                <a:effectLst/>
                <a:latin typeface="+mn-lt"/>
                <a:ea typeface="+mn-ea"/>
                <a:cs typeface="+mn-cs"/>
              </a:rPr>
              <a:t>Mask Decoder:</a:t>
            </a:r>
            <a:r>
              <a:rPr lang="en-US" sz="1200" kern="1200" dirty="0">
                <a:solidFill>
                  <a:schemeClr val="tx1"/>
                </a:solidFill>
                <a:effectLst/>
                <a:latin typeface="+mn-lt"/>
                <a:ea typeface="+mn-ea"/>
                <a:cs typeface="+mn-cs"/>
              </a:rPr>
              <a:t> This efficient decoder takes the image embedding and the prompt embeddings as input and predicts the segmentation mask. Because the image encoder is separate, the mask decoder can generate a new mask from a new prompt in real-time.</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92</a:t>
            </a:fld>
            <a:endParaRPr lang="en-BE"/>
          </a:p>
        </p:txBody>
      </p:sp>
    </p:spTree>
    <p:extLst>
      <p:ext uri="{BB962C8B-B14F-4D97-AF65-F5344CB8AC3E}">
        <p14:creationId xmlns:p14="http://schemas.microsoft.com/office/powerpoint/2010/main" val="3077792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Training and Data:</a:t>
            </a:r>
            <a:r>
              <a:rPr lang="en-US" sz="1200" kern="1200" dirty="0">
                <a:solidFill>
                  <a:schemeClr val="tx1"/>
                </a:solidFill>
                <a:effectLst/>
                <a:latin typeface="+mn-lt"/>
                <a:ea typeface="+mn-ea"/>
                <a:cs typeface="+mn-cs"/>
              </a:rPr>
              <a:t> What truly sets SAM apart is its training data. The model was trained on an enormous dataset of over 1 billion masks on 11 million images. This massive and diverse dataset allows SAM to develop a general understanding of what constitutes an object, enabling it to perform </a:t>
            </a:r>
            <a:r>
              <a:rPr lang="en-US" sz="1200" b="1" kern="1200" dirty="0">
                <a:solidFill>
                  <a:schemeClr val="tx1"/>
                </a:solidFill>
                <a:effectLst/>
                <a:latin typeface="+mn-lt"/>
                <a:ea typeface="+mn-ea"/>
                <a:cs typeface="+mn-cs"/>
              </a:rPr>
              <a:t>zero-shot generalization</a:t>
            </a:r>
            <a:r>
              <a:rPr lang="en-US" sz="1200" kern="1200" dirty="0">
                <a:solidFill>
                  <a:schemeClr val="tx1"/>
                </a:solidFill>
                <a:effectLst/>
                <a:latin typeface="+mn-lt"/>
                <a:ea typeface="+mn-ea"/>
                <a:cs typeface="+mn-cs"/>
              </a:rPr>
              <a:t>. This means it can segment objects and images it has never seen before, without needing to be fine-tuned on new data.</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93</a:t>
            </a:fld>
            <a:endParaRPr lang="en-BE"/>
          </a:p>
        </p:txBody>
      </p:sp>
    </p:spTree>
    <p:extLst>
      <p:ext uri="{BB962C8B-B14F-4D97-AF65-F5344CB8AC3E}">
        <p14:creationId xmlns:p14="http://schemas.microsoft.com/office/powerpoint/2010/main" val="1082169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AD160-FE90-4A43-5B02-5686EBF513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F43C8-B274-8FF4-6D6F-EE036540A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6D6BB-32BE-66C6-D3D5-431B02E8C7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3040C2-30EA-DE9A-4E2C-C0EB543857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41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93F0B-C714-D00E-7CC3-DF451A2E5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F2F9E-F08C-1BED-2FC4-E3F026F826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73F1D-27FC-564C-ED52-8F805A92B81D}"/>
              </a:ext>
            </a:extLst>
          </p:cNvPr>
          <p:cNvSpPr>
            <a:spLocks noGrp="1"/>
          </p:cNvSpPr>
          <p:nvPr>
            <p:ph type="body" idx="1"/>
          </p:nvPr>
        </p:nvSpPr>
        <p:spPr/>
        <p:txBody>
          <a:bodyPr/>
          <a:lstStyle/>
          <a:p>
            <a:r>
              <a:rPr lang="en-US" dirty="0"/>
              <a:t>https://leaderboard.roboflow.com/?ref=blog.roboflow.com</a:t>
            </a:r>
          </a:p>
        </p:txBody>
      </p:sp>
      <p:sp>
        <p:nvSpPr>
          <p:cNvPr id="4" name="Slide Number Placeholder 3">
            <a:extLst>
              <a:ext uri="{FF2B5EF4-FFF2-40B4-BE49-F238E27FC236}">
                <a16:creationId xmlns:a16="http://schemas.microsoft.com/office/drawing/2014/main" id="{D6AC50A7-BDA5-14F9-3960-875504FDAF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623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789D5-C6C5-5247-DC03-E028ACB68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3274E-B262-81F3-6766-860C48537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58A3F-E8ED-0682-D6F0-52C8FA0BF1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https://www.youtube.com/watch?v=ag3DLKsl2vk&amp;t=135s</a:t>
            </a:r>
          </a:p>
          <a:p>
            <a:endParaRPr lang="en-US" dirty="0"/>
          </a:p>
        </p:txBody>
      </p:sp>
      <p:sp>
        <p:nvSpPr>
          <p:cNvPr id="4" name="Slide Number Placeholder 3">
            <a:extLst>
              <a:ext uri="{FF2B5EF4-FFF2-40B4-BE49-F238E27FC236}">
                <a16:creationId xmlns:a16="http://schemas.microsoft.com/office/drawing/2014/main" id="{EBC953B9-C08A-7606-E189-6C05A0BD6FFA}"/>
              </a:ext>
            </a:extLst>
          </p:cNvPr>
          <p:cNvSpPr>
            <a:spLocks noGrp="1"/>
          </p:cNvSpPr>
          <p:nvPr>
            <p:ph type="sldNum" sz="quarter" idx="5"/>
          </p:nvPr>
        </p:nvSpPr>
        <p:spPr/>
        <p:txBody>
          <a:bodyPr/>
          <a:lstStyle/>
          <a:p>
            <a:fld id="{FB1BED02-5B17-F240-BA3D-A18F101907BD}" type="slidenum">
              <a:rPr lang="en-BE" smtClean="0"/>
              <a:t>13</a:t>
            </a:fld>
            <a:endParaRPr lang="en-BE"/>
          </a:p>
        </p:txBody>
      </p:sp>
    </p:spTree>
    <p:extLst>
      <p:ext uri="{BB962C8B-B14F-4D97-AF65-F5344CB8AC3E}">
        <p14:creationId xmlns:p14="http://schemas.microsoft.com/office/powerpoint/2010/main" val="3979026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best resources on the history of object detection: https://www.youtube.com/watch?v=s3LYS9K5Nik&amp;list=PLH5_eZVldmtWFmiD_JE3c3yTBKo9OwuQq&amp;index=13&amp;ab_channel=MachineLearningCenter</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14</a:t>
            </a:fld>
            <a:endParaRPr lang="en-BE"/>
          </a:p>
        </p:txBody>
      </p:sp>
    </p:spTree>
    <p:extLst>
      <p:ext uri="{BB962C8B-B14F-4D97-AF65-F5344CB8AC3E}">
        <p14:creationId xmlns:p14="http://schemas.microsoft.com/office/powerpoint/2010/main" val="179387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https://en.wikipedia.org/wiki/Scale-invariant_feature_transform</a:t>
            </a:r>
          </a:p>
        </p:txBody>
      </p:sp>
      <p:sp>
        <p:nvSpPr>
          <p:cNvPr id="4" name="Slide Number Placeholder 3"/>
          <p:cNvSpPr>
            <a:spLocks noGrp="1"/>
          </p:cNvSpPr>
          <p:nvPr>
            <p:ph type="sldNum" sz="quarter" idx="5"/>
          </p:nvPr>
        </p:nvSpPr>
        <p:spPr/>
        <p:txBody>
          <a:bodyPr/>
          <a:lstStyle/>
          <a:p>
            <a:fld id="{FB1BED02-5B17-F240-BA3D-A18F101907BD}" type="slidenum">
              <a:rPr lang="en-BE" smtClean="0"/>
              <a:t>23</a:t>
            </a:fld>
            <a:endParaRPr lang="en-BE"/>
          </a:p>
        </p:txBody>
      </p:sp>
    </p:spTree>
    <p:extLst>
      <p:ext uri="{BB962C8B-B14F-4D97-AF65-F5344CB8AC3E}">
        <p14:creationId xmlns:p14="http://schemas.microsoft.com/office/powerpoint/2010/main" val="728563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https://www.analyticsvidhya.com/blog/2019/10/detailed-guide-powerful-sift-technique-image-matching-python/</a:t>
            </a:r>
          </a:p>
          <a:p>
            <a:endParaRPr lang="en-US" dirty="0"/>
          </a:p>
          <a:p>
            <a:pPr algn="l"/>
            <a:r>
              <a:rPr lang="en-US" b="1" i="0" dirty="0">
                <a:solidFill>
                  <a:srgbClr val="111111"/>
                </a:solidFill>
                <a:effectLst/>
                <a:highlight>
                  <a:srgbClr val="FA6432"/>
                </a:highlight>
                <a:latin typeface="-apple-system"/>
              </a:rPr>
              <a:t>Image Pyramid </a:t>
            </a:r>
            <a:r>
              <a:rPr lang="en-US" b="1" i="0" dirty="0">
                <a:solidFill>
                  <a:srgbClr val="111111"/>
                </a:solidFill>
                <a:effectLst/>
                <a:highlight>
                  <a:srgbClr val="FFFFFF"/>
                </a:highlight>
                <a:latin typeface="-apple-system"/>
              </a:rPr>
              <a:t>(Octaves</a:t>
            </a:r>
            <a:r>
              <a:rPr lang="en-US" b="1" i="0" dirty="0">
                <a:solidFill>
                  <a:srgbClr val="111111"/>
                </a:solidFill>
                <a:effectLst/>
                <a:highlight>
                  <a:srgbClr val="FFFFFF"/>
                </a:highlight>
              </a:rPr>
              <a:t>)</a:t>
            </a:r>
            <a:endParaRPr lang="en-US" b="0" i="0" dirty="0">
              <a:solidFill>
                <a:srgbClr val="111111"/>
              </a:solidFill>
              <a:effectLst/>
              <a:highlight>
                <a:srgbClr val="FFFFFF"/>
              </a:highlight>
            </a:endParaRPr>
          </a:p>
          <a:p>
            <a:pPr algn="l">
              <a:buFont typeface="Arial" panose="020B0604020202020204" pitchFamily="34" charset="0"/>
              <a:buChar char="•"/>
            </a:pPr>
            <a:endParaRPr lang="en-US" dirty="0">
              <a:solidFill>
                <a:srgbClr val="111111"/>
              </a:solidFill>
              <a:highlight>
                <a:srgbClr val="FFFFFF"/>
              </a:highlight>
              <a:latin typeface="-apple-system"/>
            </a:endParaRPr>
          </a:p>
          <a:p>
            <a:pPr algn="l"/>
            <a:r>
              <a:rPr lang="en-US" b="0" i="0" dirty="0">
                <a:solidFill>
                  <a:srgbClr val="111111"/>
                </a:solidFill>
                <a:effectLst/>
                <a:highlight>
                  <a:srgbClr val="FFFFFF"/>
                </a:highlight>
                <a:latin typeface="-apple-system"/>
              </a:rPr>
              <a:t>By resizing the image to create a pyramid of images at different scales, we achieve scale invariance. This allows the detection of </a:t>
            </a:r>
            <a:r>
              <a:rPr lang="en-US" b="0" i="0" dirty="0" err="1">
                <a:solidFill>
                  <a:srgbClr val="111111"/>
                </a:solidFill>
                <a:effectLst/>
                <a:highlight>
                  <a:srgbClr val="FFFFFF"/>
                </a:highlight>
                <a:latin typeface="-apple-system"/>
              </a:rPr>
              <a:t>keypoints</a:t>
            </a:r>
            <a:r>
              <a:rPr lang="en-US" b="0" i="0" dirty="0">
                <a:solidFill>
                  <a:srgbClr val="111111"/>
                </a:solidFill>
                <a:effectLst/>
                <a:highlight>
                  <a:srgbClr val="FFFFFF"/>
                </a:highlight>
                <a:latin typeface="-apple-system"/>
              </a:rPr>
              <a:t> that remain stable regardless of the image size.</a:t>
            </a:r>
          </a:p>
          <a:p>
            <a:pPr algn="l"/>
            <a:endParaRPr lang="en-US" b="0" i="0" dirty="0">
              <a:solidFill>
                <a:srgbClr val="111111"/>
              </a:solidFill>
              <a:effectLst/>
              <a:highlight>
                <a:srgbClr val="FFFFFF"/>
              </a:highlight>
              <a:latin typeface="-apple-system"/>
            </a:endParaRPr>
          </a:p>
          <a:p>
            <a:pPr algn="l"/>
            <a:r>
              <a:rPr lang="en-US" b="1" dirty="0">
                <a:solidFill>
                  <a:srgbClr val="111111"/>
                </a:solidFill>
                <a:highlight>
                  <a:srgbClr val="FFFFFF"/>
                </a:highlight>
                <a:latin typeface="-apple-system"/>
              </a:rPr>
              <a:t>Subtract</a:t>
            </a:r>
            <a:r>
              <a:rPr lang="en-US" b="1" i="0" dirty="0">
                <a:solidFill>
                  <a:srgbClr val="111111"/>
                </a:solidFill>
                <a:effectLst/>
                <a:highlight>
                  <a:srgbClr val="FFFFFF"/>
                </a:highlight>
                <a:latin typeface="-apple-system"/>
              </a:rPr>
              <a:t> different </a:t>
            </a:r>
            <a:r>
              <a:rPr lang="en-US" b="1" i="0" dirty="0">
                <a:solidFill>
                  <a:srgbClr val="111111"/>
                </a:solidFill>
                <a:effectLst/>
                <a:highlight>
                  <a:srgbClr val="FA6432"/>
                </a:highlight>
                <a:latin typeface="-apple-system"/>
              </a:rPr>
              <a:t>Levels of Gaussian Blur</a:t>
            </a:r>
            <a:endParaRPr lang="en-US" dirty="0">
              <a:solidFill>
                <a:srgbClr val="111111"/>
              </a:solidFill>
            </a:endParaRPr>
          </a:p>
          <a:p>
            <a:pPr algn="l"/>
            <a:endParaRPr lang="en-US" b="0" i="0" dirty="0">
              <a:solidFill>
                <a:srgbClr val="111111"/>
              </a:solidFill>
              <a:effectLst/>
              <a:highlight>
                <a:srgbClr val="FFFFFF"/>
              </a:highlight>
              <a:latin typeface="-apple-system"/>
            </a:endParaRPr>
          </a:p>
          <a:p>
            <a:pPr algn="l"/>
            <a:r>
              <a:rPr lang="en-US" b="0" i="0" dirty="0">
                <a:solidFill>
                  <a:srgbClr val="111111"/>
                </a:solidFill>
                <a:effectLst/>
                <a:highlight>
                  <a:srgbClr val="FFFFFF"/>
                </a:highlight>
                <a:latin typeface="-apple-system"/>
              </a:rPr>
              <a:t>Apply Gaussian blur at various levels, then subtract two consecutive levels to create Difference of Gaussians (</a:t>
            </a:r>
            <a:r>
              <a:rPr lang="en-US" b="0" i="0" dirty="0" err="1">
                <a:solidFill>
                  <a:srgbClr val="111111"/>
                </a:solidFill>
                <a:effectLst/>
                <a:highlight>
                  <a:srgbClr val="FFFFFF"/>
                </a:highlight>
                <a:latin typeface="-apple-system"/>
              </a:rPr>
              <a:t>DoG</a:t>
            </a:r>
            <a:r>
              <a:rPr lang="en-US" b="0" i="0" dirty="0">
                <a:solidFill>
                  <a:srgbClr val="111111"/>
                </a:solidFill>
                <a:effectLst/>
                <a:highlight>
                  <a:srgbClr val="FFFFFF"/>
                </a:highlight>
                <a:latin typeface="-apple-system"/>
              </a:rPr>
              <a:t>) images. </a:t>
            </a:r>
          </a:p>
          <a:p>
            <a:pPr algn="l"/>
            <a:r>
              <a:rPr lang="en-US" b="0" i="0" dirty="0">
                <a:solidFill>
                  <a:srgbClr val="111111"/>
                </a:solidFill>
                <a:effectLst/>
                <a:highlight>
                  <a:srgbClr val="FFFFFF"/>
                </a:highlight>
                <a:latin typeface="-apple-system"/>
              </a:rPr>
              <a:t>Identify extrema (max or min) candidates in these </a:t>
            </a:r>
            <a:r>
              <a:rPr lang="en-US" b="0" i="0" dirty="0" err="1">
                <a:solidFill>
                  <a:srgbClr val="111111"/>
                </a:solidFill>
                <a:effectLst/>
                <a:highlight>
                  <a:srgbClr val="FFFFFF"/>
                </a:highlight>
                <a:latin typeface="-apple-system"/>
              </a:rPr>
              <a:t>DoG</a:t>
            </a:r>
            <a:r>
              <a:rPr lang="en-US" b="0" i="0" dirty="0">
                <a:solidFill>
                  <a:srgbClr val="111111"/>
                </a:solidFill>
                <a:effectLst/>
                <a:highlight>
                  <a:srgbClr val="FFFFFF"/>
                </a:highlight>
                <a:latin typeface="-apple-system"/>
              </a:rPr>
              <a:t> images, as these points represent where the gradient changes the most.</a:t>
            </a:r>
          </a:p>
          <a:p>
            <a:pPr algn="l"/>
            <a:endParaRPr lang="en-US" b="0" i="0" dirty="0">
              <a:solidFill>
                <a:srgbClr val="111111"/>
              </a:solidFill>
              <a:effectLst/>
              <a:highlight>
                <a:srgbClr val="FFFFFF"/>
              </a:highlight>
              <a:latin typeface="-apple-system"/>
            </a:endParaRPr>
          </a:p>
          <a:p>
            <a:pPr algn="l"/>
            <a:r>
              <a:rPr lang="en-US" dirty="0">
                <a:solidFill>
                  <a:srgbClr val="111111"/>
                </a:solidFill>
                <a:highlight>
                  <a:srgbClr val="FFFFFF"/>
                </a:highlight>
                <a:latin typeface="-apple-system"/>
              </a:rPr>
              <a:t>Idea is to </a:t>
            </a:r>
            <a:r>
              <a:rPr lang="en-US" b="0" i="0" dirty="0">
                <a:solidFill>
                  <a:srgbClr val="111111"/>
                </a:solidFill>
                <a:effectLst/>
                <a:highlight>
                  <a:srgbClr val="FFFFFF"/>
                </a:highlight>
                <a:latin typeface="-apple-system"/>
              </a:rPr>
              <a:t>detect </a:t>
            </a:r>
            <a:r>
              <a:rPr lang="en-US" b="0" i="0" dirty="0" err="1">
                <a:solidFill>
                  <a:srgbClr val="111111"/>
                </a:solidFill>
                <a:effectLst/>
                <a:highlight>
                  <a:srgbClr val="FFFFFF"/>
                </a:highlight>
                <a:latin typeface="-apple-system"/>
              </a:rPr>
              <a:t>keypoints</a:t>
            </a:r>
            <a:r>
              <a:rPr lang="en-US" b="0" i="0" dirty="0">
                <a:solidFill>
                  <a:srgbClr val="111111"/>
                </a:solidFill>
                <a:effectLst/>
                <a:highlight>
                  <a:srgbClr val="FFFFFF"/>
                </a:highlight>
                <a:latin typeface="-apple-system"/>
              </a:rPr>
              <a:t> that are invariant to the level of detail in the original image. This helps in identifying features that are consistent across different resolutions.</a:t>
            </a:r>
          </a:p>
          <a:p>
            <a:pPr algn="l"/>
            <a:endParaRPr lang="en-US" b="0" i="0" dirty="0">
              <a:solidFill>
                <a:srgbClr val="111111"/>
              </a:solidFill>
              <a:effectLst/>
              <a:highlight>
                <a:srgbClr val="FFFFFF"/>
              </a:highlight>
              <a:latin typeface="-apple-system"/>
            </a:endParaRPr>
          </a:p>
          <a:p>
            <a:pPr algn="l"/>
            <a:r>
              <a:rPr lang="en-US" dirty="0"/>
              <a:t>Imagine stacking layers of the same image, each one more blurred than the last — that’s a </a:t>
            </a:r>
            <a:r>
              <a:rPr lang="en-US" b="1" dirty="0"/>
              <a:t>scale-space</a:t>
            </a:r>
            <a:r>
              <a:rPr lang="en-US" dirty="0"/>
              <a:t>. Then imagine shrinking the image and repeating the process — that’s the next </a:t>
            </a:r>
            <a:r>
              <a:rPr lang="en-US" b="1" dirty="0"/>
              <a:t>octave</a:t>
            </a:r>
            <a:r>
              <a:rPr lang="en-US" dirty="0"/>
              <a:t>.</a:t>
            </a:r>
            <a:endParaRPr lang="en-US" b="0" i="0" dirty="0">
              <a:solidFill>
                <a:srgbClr val="111111"/>
              </a:solidFill>
              <a:effectLst/>
              <a:highlight>
                <a:srgbClr val="FFFFFF"/>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25</a:t>
            </a:fld>
            <a:endParaRPr lang="en-BE"/>
          </a:p>
        </p:txBody>
      </p:sp>
    </p:spTree>
    <p:extLst>
      <p:ext uri="{BB962C8B-B14F-4D97-AF65-F5344CB8AC3E}">
        <p14:creationId xmlns:p14="http://schemas.microsoft.com/office/powerpoint/2010/main" val="289388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https://soumik12345.github.io/geekyrakshit-blog/algebra/computervision/convolution/maths/python/2020/09/17/efficient-graph-based-image-segmentation.html</a:t>
            </a:r>
          </a:p>
          <a:p>
            <a:endParaRPr lang="en-US"/>
          </a:p>
        </p:txBody>
      </p:sp>
      <p:sp>
        <p:nvSpPr>
          <p:cNvPr id="4" name="Slide Number Placeholder 3"/>
          <p:cNvSpPr>
            <a:spLocks noGrp="1"/>
          </p:cNvSpPr>
          <p:nvPr>
            <p:ph type="sldNum" sz="quarter" idx="5"/>
          </p:nvPr>
        </p:nvSpPr>
        <p:spPr/>
        <p:txBody>
          <a:bodyPr/>
          <a:lstStyle/>
          <a:p>
            <a:fld id="{FB1BED02-5B17-F240-BA3D-A18F101907BD}" type="slidenum">
              <a:rPr lang="en-BE" smtClean="0"/>
              <a:t>26</a:t>
            </a:fld>
            <a:endParaRPr lang="en-BE"/>
          </a:p>
        </p:txBody>
      </p:sp>
    </p:spTree>
    <p:extLst>
      <p:ext uri="{BB962C8B-B14F-4D97-AF65-F5344CB8AC3E}">
        <p14:creationId xmlns:p14="http://schemas.microsoft.com/office/powerpoint/2010/main" val="173066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best resources on the history of object detection: https://www.youtube.com/watch?v=s3LYS9K5Nik&amp;list=PLH5_eZVldmtWFmiD_JE3c3yTBKo9OwuQq&amp;index=13&amp;ab_channel=MachineLearningCenter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575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2.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69.svg"/><Relationship Id="rId2" Type="http://schemas.openxmlformats.org/officeDocument/2006/relationships/image" Target="../media/image66.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68.svg"/><Relationship Id="rId4" Type="http://schemas.openxmlformats.org/officeDocument/2006/relationships/image" Target="../media/image5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3.xml"/><Relationship Id="rId5" Type="http://schemas.openxmlformats.org/officeDocument/2006/relationships/image" Target="../media/image97.svg"/><Relationship Id="rId4" Type="http://schemas.openxmlformats.org/officeDocument/2006/relationships/image" Target="../media/image9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Master" Target="../slideMasters/slideMaster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700038E0-F866-4A69-B012-FC3E7C7DBCA8}" type="datetime4">
              <a:rPr lang="en-US" smtClean="0"/>
              <a:t>October 3,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13" name="Graphic 10">
            <a:extLst>
              <a:ext uri="{FF2B5EF4-FFF2-40B4-BE49-F238E27FC236}">
                <a16:creationId xmlns:a16="http://schemas.microsoft.com/office/drawing/2014/main" id="{51DE751A-7A3F-D6AE-25C3-644EB1427392}"/>
              </a:ext>
            </a:extLst>
          </p:cNvPr>
          <p:cNvGrpSpPr/>
          <p:nvPr userDrawn="1"/>
        </p:nvGrpSpPr>
        <p:grpSpPr>
          <a:xfrm>
            <a:off x="515936" y="512763"/>
            <a:ext cx="2144749" cy="508682"/>
            <a:chOff x="419100" y="2082800"/>
            <a:chExt cx="7770288" cy="1842923"/>
          </a:xfrm>
          <a:solidFill>
            <a:schemeClr val="bg2"/>
          </a:solidFill>
        </p:grpSpPr>
        <p:sp>
          <p:nvSpPr>
            <p:cNvPr id="14" name="Freeform 13">
              <a:extLst>
                <a:ext uri="{FF2B5EF4-FFF2-40B4-BE49-F238E27FC236}">
                  <a16:creationId xmlns:a16="http://schemas.microsoft.com/office/drawing/2014/main" id="{F276C2D8-1CCA-9313-263C-BE7BA6F030B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1400BD0D-DF42-6125-4F75-BB6A1C417CD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0A7A548C-8071-4F5D-70A2-09A363BF8933}"/>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23262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0C7DC0E9-206B-3EC5-5A9A-91594C0EE8A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447"/>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0E0157AD-A891-A1AC-9563-C7000319F2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6421892" y="1787400"/>
            <a:ext cx="5204805" cy="3283200"/>
          </a:xfrm>
          <a:prstGeom prst="rect">
            <a:avLst/>
          </a:prstGeom>
        </p:spPr>
      </p:pic>
      <p:pic>
        <p:nvPicPr>
          <p:cNvPr id="7" name="Graphic 6">
            <a:extLst>
              <a:ext uri="{FF2B5EF4-FFF2-40B4-BE49-F238E27FC236}">
                <a16:creationId xmlns:a16="http://schemas.microsoft.com/office/drawing/2014/main" id="{53BC9DF6-267F-1569-9F12-E1CB06A9EEF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322AABF0-1A3A-478C-9148-A8AF51AC8D47}" type="datetime4">
              <a:rPr lang="en-US" smtClean="0"/>
              <a:t>October 3,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A15E89CA-1E5F-6B52-C912-30D9822E4863}"/>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B82E70A7-2C48-50B1-8E87-713A1B946F2C}"/>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0F6ABC66-C52D-493A-4A02-B555F6CEE446}"/>
              </a:ext>
            </a:extLst>
          </p:cNvPr>
          <p:cNvGrpSpPr/>
          <p:nvPr userDrawn="1"/>
        </p:nvGrpSpPr>
        <p:grpSpPr>
          <a:xfrm>
            <a:off x="515936" y="512763"/>
            <a:ext cx="2144749" cy="508682"/>
            <a:chOff x="419100" y="2082800"/>
            <a:chExt cx="7770288" cy="1842923"/>
          </a:xfrm>
          <a:solidFill>
            <a:schemeClr val="bg2"/>
          </a:solidFill>
        </p:grpSpPr>
        <p:sp>
          <p:nvSpPr>
            <p:cNvPr id="11" name="Freeform 10">
              <a:extLst>
                <a:ext uri="{FF2B5EF4-FFF2-40B4-BE49-F238E27FC236}">
                  <a16:creationId xmlns:a16="http://schemas.microsoft.com/office/drawing/2014/main" id="{45B06E84-D286-23DC-F2C9-D7FBA527FF0D}"/>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40F0368-348F-B91F-4B87-D7C0EE032C43}"/>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679A3EDF-2B81-916C-4B07-44D213CFBB3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269-B985-8940-6471-60C19BED7F0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16474CFE-E0F7-3140-4108-44D7495C6722}"/>
              </a:ext>
            </a:extLst>
          </p:cNvPr>
          <p:cNvSpPr>
            <a:spLocks noGrp="1"/>
          </p:cNvSpPr>
          <p:nvPr>
            <p:ph type="dt" sz="half" idx="23"/>
          </p:nvPr>
        </p:nvSpPr>
        <p:spPr/>
        <p:txBody>
          <a:bodyPr/>
          <a:lstStyle/>
          <a:p>
            <a:fld id="{042AD5C7-A0B4-4BAF-A407-55E27D09B4B0}" type="datetime4">
              <a:rPr lang="en-US" smtClean="0"/>
              <a:t>October 3, 2025</a:t>
            </a:fld>
            <a:endParaRPr lang="en-BE"/>
          </a:p>
        </p:txBody>
      </p:sp>
      <p:sp>
        <p:nvSpPr>
          <p:cNvPr id="6" name="Footer Placeholder 5">
            <a:extLst>
              <a:ext uri="{FF2B5EF4-FFF2-40B4-BE49-F238E27FC236}">
                <a16:creationId xmlns:a16="http://schemas.microsoft.com/office/drawing/2014/main" id="{35498DE0-78F2-FC62-93AF-60F7A96796C0}"/>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AFB9ABD-C563-61B1-6D71-EAABD486CCDC}"/>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4" name="Text Placeholder 9">
            <a:extLst>
              <a:ext uri="{FF2B5EF4-FFF2-40B4-BE49-F238E27FC236}">
                <a16:creationId xmlns:a16="http://schemas.microsoft.com/office/drawing/2014/main" id="{5DE3520F-B464-0DD1-1FF4-A471D8364B52}"/>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62058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2 kolomm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DC6-B3B3-7F4B-F721-D9F06CCC7B0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DEC0DA0-A551-D6B3-2BCE-99146FAE1BC7}"/>
              </a:ext>
            </a:extLst>
          </p:cNvPr>
          <p:cNvSpPr>
            <a:spLocks noGrp="1"/>
          </p:cNvSpPr>
          <p:nvPr>
            <p:ph type="dt" sz="half" idx="24"/>
          </p:nvPr>
        </p:nvSpPr>
        <p:spPr/>
        <p:txBody>
          <a:bodyPr/>
          <a:lstStyle/>
          <a:p>
            <a:fld id="{C60CC606-236A-479D-919A-C0CBFEDA0D3A}" type="datetime4">
              <a:rPr lang="en-US" smtClean="0"/>
              <a:t>October 3, 2025</a:t>
            </a:fld>
            <a:endParaRPr lang="en-BE"/>
          </a:p>
        </p:txBody>
      </p:sp>
      <p:sp>
        <p:nvSpPr>
          <p:cNvPr id="4" name="Footer Placeholder 3">
            <a:extLst>
              <a:ext uri="{FF2B5EF4-FFF2-40B4-BE49-F238E27FC236}">
                <a16:creationId xmlns:a16="http://schemas.microsoft.com/office/drawing/2014/main" id="{494CA4E9-E664-2785-835C-512889A84F88}"/>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D3CBE5E-9122-E02A-7CED-9015567A9752}"/>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9" name="Text Placeholder 9">
            <a:extLst>
              <a:ext uri="{FF2B5EF4-FFF2-40B4-BE49-F238E27FC236}">
                <a16:creationId xmlns:a16="http://schemas.microsoft.com/office/drawing/2014/main" id="{9557DAA5-F5EB-EF95-7A4F-4EEE88EA78E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ext Placeholder 9">
            <a:extLst>
              <a:ext uri="{FF2B5EF4-FFF2-40B4-BE49-F238E27FC236}">
                <a16:creationId xmlns:a16="http://schemas.microsoft.com/office/drawing/2014/main" id="{B77DBA36-DDE5-92A6-3086-F6603E8376D9}"/>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22972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titels + 2 kolomme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FBB3D9-5491-08FB-7248-0C56498D3FDE}"/>
              </a:ext>
            </a:extLst>
          </p:cNvPr>
          <p:cNvSpPr>
            <a:spLocks noGrp="1"/>
          </p:cNvSpPr>
          <p:nvPr>
            <p:ph type="title" hasCustomPrompt="1"/>
          </p:nvPr>
        </p:nvSpPr>
        <p:spPr>
          <a:xfrm>
            <a:off x="515938" y="304419"/>
            <a:ext cx="5322090" cy="1116012"/>
          </a:xfrm>
        </p:spPr>
        <p:txBody>
          <a:bodyPr lIns="90000"/>
          <a:lstStyle/>
          <a:p>
            <a:r>
              <a:rPr lang="en-GB"/>
              <a:t>Korte of </a:t>
            </a:r>
            <a:r>
              <a:rPr lang="en-GB" err="1"/>
              <a:t>lange</a:t>
            </a:r>
            <a:r>
              <a:rPr lang="en-GB"/>
              <a:t> </a:t>
            </a:r>
            <a:r>
              <a:rPr lang="en-GB" err="1"/>
              <a:t>titel</a:t>
            </a:r>
            <a:endParaRPr lang="en-BE"/>
          </a:p>
        </p:txBody>
      </p:sp>
      <p:sp>
        <p:nvSpPr>
          <p:cNvPr id="11" name="Text Placeholder 10">
            <a:extLst>
              <a:ext uri="{FF2B5EF4-FFF2-40B4-BE49-F238E27FC236}">
                <a16:creationId xmlns:a16="http://schemas.microsoft.com/office/drawing/2014/main" id="{BADCD618-5862-1ACC-FB63-D9EAC21F85D1}"/>
              </a:ext>
            </a:extLst>
          </p:cNvPr>
          <p:cNvSpPr>
            <a:spLocks noGrp="1"/>
          </p:cNvSpPr>
          <p:nvPr>
            <p:ph type="body" sz="quarter" idx="24" hasCustomPrompt="1"/>
          </p:nvPr>
        </p:nvSpPr>
        <p:spPr>
          <a:xfrm>
            <a:off x="6353973" y="304419"/>
            <a:ext cx="5322090" cy="1116013"/>
          </a:xfrm>
          <a:prstGeom prst="rect">
            <a:avLst/>
          </a:prstGeom>
        </p:spPr>
        <p:txBody>
          <a:bodyPr lIns="90000" tIns="46800" rIns="90000" bIns="46800" anchor="ctr">
            <a:noAutofit/>
          </a:bodyPr>
          <a:lstStyle>
            <a:lvl1pPr>
              <a:lnSpc>
                <a:spcPct val="85000"/>
              </a:lnSpc>
              <a:defRPr sz="4400" b="1" i="0">
                <a:solidFill>
                  <a:schemeClr val="bg2"/>
                </a:solidFill>
                <a:latin typeface="Century Gothic" panose="020B0502020202020204" pitchFamily="34" charset="0"/>
              </a:defRPr>
            </a:lvl1pPr>
          </a:lstStyle>
          <a:p>
            <a:pPr lvl="0"/>
            <a:r>
              <a:rPr lang="en-GB"/>
              <a:t>Korte of </a:t>
            </a:r>
            <a:r>
              <a:rPr lang="en-GB" err="1"/>
              <a:t>lange</a:t>
            </a:r>
            <a:r>
              <a:rPr lang="en-GB"/>
              <a:t> </a:t>
            </a:r>
            <a:r>
              <a:rPr lang="en-GB" err="1"/>
              <a:t>titel</a:t>
            </a:r>
            <a:endParaRPr lang="en-BE"/>
          </a:p>
        </p:txBody>
      </p:sp>
      <p:sp>
        <p:nvSpPr>
          <p:cNvPr id="2" name="Date Placeholder 1">
            <a:extLst>
              <a:ext uri="{FF2B5EF4-FFF2-40B4-BE49-F238E27FC236}">
                <a16:creationId xmlns:a16="http://schemas.microsoft.com/office/drawing/2014/main" id="{2F55D77F-BF38-F71B-C592-8AC4ECC4BA06}"/>
              </a:ext>
            </a:extLst>
          </p:cNvPr>
          <p:cNvSpPr>
            <a:spLocks noGrp="1"/>
          </p:cNvSpPr>
          <p:nvPr>
            <p:ph type="dt" sz="half" idx="25"/>
          </p:nvPr>
        </p:nvSpPr>
        <p:spPr/>
        <p:txBody>
          <a:bodyPr/>
          <a:lstStyle/>
          <a:p>
            <a:fld id="{3532D8BA-A475-4F28-85A3-F5D83E86EB88}" type="datetime4">
              <a:rPr lang="en-US" smtClean="0"/>
              <a:t>October 3, 2025</a:t>
            </a:fld>
            <a:endParaRPr lang="en-BE"/>
          </a:p>
        </p:txBody>
      </p:sp>
      <p:sp>
        <p:nvSpPr>
          <p:cNvPr id="3" name="Footer Placeholder 2">
            <a:extLst>
              <a:ext uri="{FF2B5EF4-FFF2-40B4-BE49-F238E27FC236}">
                <a16:creationId xmlns:a16="http://schemas.microsoft.com/office/drawing/2014/main" id="{30B3CFAE-7ED8-6D96-89E0-496BA1768003}"/>
              </a:ext>
            </a:extLst>
          </p:cNvPr>
          <p:cNvSpPr>
            <a:spLocks noGrp="1"/>
          </p:cNvSpPr>
          <p:nvPr>
            <p:ph type="ftr" sz="quarter" idx="26"/>
          </p:nvPr>
        </p:nvSpPr>
        <p:spPr/>
        <p:txBody>
          <a:bodyPr/>
          <a:lstStyle/>
          <a:p>
            <a:r>
              <a:rPr lang="en-GB"/>
              <a:t>Voettekst</a:t>
            </a:r>
            <a:endParaRPr lang="en-BE"/>
          </a:p>
        </p:txBody>
      </p:sp>
      <p:sp>
        <p:nvSpPr>
          <p:cNvPr id="4" name="Slide Number Placeholder 3">
            <a:extLst>
              <a:ext uri="{FF2B5EF4-FFF2-40B4-BE49-F238E27FC236}">
                <a16:creationId xmlns:a16="http://schemas.microsoft.com/office/drawing/2014/main" id="{C645FA79-34B6-D880-2E66-87A45ED101A0}"/>
              </a:ext>
            </a:extLst>
          </p:cNvPr>
          <p:cNvSpPr>
            <a:spLocks noGrp="1"/>
          </p:cNvSpPr>
          <p:nvPr>
            <p:ph type="sldNum" sz="quarter" idx="27"/>
          </p:nvPr>
        </p:nvSpPr>
        <p:spPr/>
        <p:txBody>
          <a:bodyPr/>
          <a:lstStyle/>
          <a:p>
            <a:fld id="{8B70248A-FD0F-534C-919E-E8EB9B0FC062}" type="slidenum">
              <a:rPr lang="en-BE" smtClean="0"/>
              <a:pPr/>
              <a:t>‹nr.›</a:t>
            </a:fld>
            <a:endParaRPr lang="en-BE"/>
          </a:p>
        </p:txBody>
      </p:sp>
      <p:sp>
        <p:nvSpPr>
          <p:cNvPr id="5" name="Text Placeholder 9">
            <a:extLst>
              <a:ext uri="{FF2B5EF4-FFF2-40B4-BE49-F238E27FC236}">
                <a16:creationId xmlns:a16="http://schemas.microsoft.com/office/drawing/2014/main" id="{E192B4F4-000C-5D76-23FB-846B97E2EF0D}"/>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7" name="Text Placeholder 9">
            <a:extLst>
              <a:ext uri="{FF2B5EF4-FFF2-40B4-BE49-F238E27FC236}">
                <a16:creationId xmlns:a16="http://schemas.microsoft.com/office/drawing/2014/main" id="{1AA25077-A7CF-1DB7-8E91-80AF2D9A1E63}"/>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60932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 inhoud + foto (link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0"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a:xfrm>
            <a:off x="6096000" y="304419"/>
            <a:ext cx="5580062" cy="1116012"/>
          </a:xfrm>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57E6AF9-7610-4073-BBBC-EBBA40F1E011}" type="datetime4">
              <a:rPr lang="en-US" smtClean="0"/>
              <a:t>October 3,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10" name="Text Placeholder 9">
            <a:extLst>
              <a:ext uri="{FF2B5EF4-FFF2-40B4-BE49-F238E27FC236}">
                <a16:creationId xmlns:a16="http://schemas.microsoft.com/office/drawing/2014/main" id="{58E50CE9-799E-DC5E-2372-42532E9151FE}"/>
              </a:ext>
            </a:extLst>
          </p:cNvPr>
          <p:cNvSpPr>
            <a:spLocks noGrp="1"/>
          </p:cNvSpPr>
          <p:nvPr>
            <p:ph type="body" sz="quarter" idx="32" hasCustomPrompt="1"/>
          </p:nvPr>
        </p:nvSpPr>
        <p:spPr>
          <a:xfrm>
            <a:off x="6096001"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14261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inhoud + foto (lin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515938"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FC55A0A-43BD-4A06-8CB7-A44A9C987641}" type="datetime4">
              <a:rPr lang="en-US" smtClean="0"/>
              <a:t>October 3,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11" name="Text Placeholder 9">
            <a:extLst>
              <a:ext uri="{FF2B5EF4-FFF2-40B4-BE49-F238E27FC236}">
                <a16:creationId xmlns:a16="http://schemas.microsoft.com/office/drawing/2014/main" id="{7582BC15-252B-9CF6-D98C-10F5575F8CBB}"/>
              </a:ext>
            </a:extLst>
          </p:cNvPr>
          <p:cNvSpPr>
            <a:spLocks noGrp="1"/>
          </p:cNvSpPr>
          <p:nvPr>
            <p:ph type="body" sz="quarter" idx="32" hasCustomPrompt="1"/>
          </p:nvPr>
        </p:nvSpPr>
        <p:spPr>
          <a:xfrm>
            <a:off x="6353971" y="1628775"/>
            <a:ext cx="5322093" cy="4716463"/>
          </a:xfrm>
        </p:spPr>
        <p:txBody>
          <a:bodyPr lIns="0"/>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25874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inhoud + foto (recht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6353969"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7F1E4942-FFF0-41CC-8BCB-8FDC564FF7DE}" type="datetime4">
              <a:rPr lang="en-US" smtClean="0"/>
              <a:t>October 3,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9" name="Text Placeholder 9">
            <a:extLst>
              <a:ext uri="{FF2B5EF4-FFF2-40B4-BE49-F238E27FC236}">
                <a16:creationId xmlns:a16="http://schemas.microsoft.com/office/drawing/2014/main" id="{F06F01A4-C9D2-BE35-0426-9AB950A3501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itle 9">
            <a:extLst>
              <a:ext uri="{FF2B5EF4-FFF2-40B4-BE49-F238E27FC236}">
                <a16:creationId xmlns:a16="http://schemas.microsoft.com/office/drawing/2014/main" id="{22D81DE2-D391-8E7C-7E33-2BF8ADA6F102}"/>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84326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inhoud + foto (rechts) / 2">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itle 5">
            <a:extLst>
              <a:ext uri="{FF2B5EF4-FFF2-40B4-BE49-F238E27FC236}">
                <a16:creationId xmlns:a16="http://schemas.microsoft.com/office/drawing/2014/main" id="{43ED01CD-4DE7-B556-5103-FD866A30B801}"/>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F1915603-956E-DDD7-689A-D288A5269A8C}"/>
              </a:ext>
            </a:extLst>
          </p:cNvPr>
          <p:cNvSpPr>
            <a:spLocks noGrp="1"/>
          </p:cNvSpPr>
          <p:nvPr>
            <p:ph type="dt" sz="half" idx="23"/>
          </p:nvPr>
        </p:nvSpPr>
        <p:spPr/>
        <p:txBody>
          <a:bodyPr/>
          <a:lstStyle/>
          <a:p>
            <a:fld id="{06E68734-2502-4DC5-8E12-4C3074920550}" type="datetime4">
              <a:rPr lang="en-US" smtClean="0"/>
              <a:t>October 3, 2025</a:t>
            </a:fld>
            <a:endParaRPr lang="en-BE"/>
          </a:p>
        </p:txBody>
      </p:sp>
      <p:sp>
        <p:nvSpPr>
          <p:cNvPr id="4" name="Footer Placeholder 3">
            <a:extLst>
              <a:ext uri="{FF2B5EF4-FFF2-40B4-BE49-F238E27FC236}">
                <a16:creationId xmlns:a16="http://schemas.microsoft.com/office/drawing/2014/main" id="{7ED7CAD8-B3AF-8B8A-DE4C-E234E149D8AA}"/>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E139D71-6913-528F-3156-3E1F26F9EFBD}"/>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7" name="Text Placeholder 9">
            <a:extLst>
              <a:ext uri="{FF2B5EF4-FFF2-40B4-BE49-F238E27FC236}">
                <a16:creationId xmlns:a16="http://schemas.microsoft.com/office/drawing/2014/main" id="{CF5A95B0-3690-6E2E-1250-2C7C9654CFB5}"/>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97507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 inhoud + patroon/foto 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2ADBBFE-8B79-4B13-5185-1AA5D799BF0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375" y="941218"/>
            <a:ext cx="7887684" cy="4975564"/>
          </a:xfrm>
          <a:custGeom>
            <a:avLst/>
            <a:gdLst>
              <a:gd name="connsiteX0" fmla="*/ 7887684 w 7887684"/>
              <a:gd name="connsiteY0" fmla="*/ 0 h 4975564"/>
              <a:gd name="connsiteX1" fmla="*/ 7887684 w 7887684"/>
              <a:gd name="connsiteY1" fmla="*/ 1171661 h 4975564"/>
              <a:gd name="connsiteX2" fmla="*/ 7372842 w 7887684"/>
              <a:gd name="connsiteY2" fmla="*/ 1171661 h 4975564"/>
              <a:gd name="connsiteX3" fmla="*/ 7372842 w 7887684"/>
              <a:gd name="connsiteY3" fmla="*/ 4975564 h 4975564"/>
              <a:gd name="connsiteX4" fmla="*/ 503731 w 7887684"/>
              <a:gd name="connsiteY4" fmla="*/ 4975564 h 4975564"/>
              <a:gd name="connsiteX5" fmla="*/ 503731 w 7887684"/>
              <a:gd name="connsiteY5" fmla="*/ 1171661 h 4975564"/>
              <a:gd name="connsiteX6" fmla="*/ 0 w 7887684"/>
              <a:gd name="connsiteY6" fmla="*/ 1171661 h 4975564"/>
              <a:gd name="connsiteX7" fmla="*/ 0 w 7887684"/>
              <a:gd name="connsiteY7" fmla="*/ 0 h 49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7684" h="4975564">
                <a:moveTo>
                  <a:pt x="7887684" y="0"/>
                </a:moveTo>
                <a:lnTo>
                  <a:pt x="7887684" y="1171661"/>
                </a:lnTo>
                <a:lnTo>
                  <a:pt x="7372842" y="1171661"/>
                </a:lnTo>
                <a:lnTo>
                  <a:pt x="7372842" y="4975564"/>
                </a:lnTo>
                <a:lnTo>
                  <a:pt x="503731" y="4975564"/>
                </a:lnTo>
                <a:lnTo>
                  <a:pt x="503731" y="1171661"/>
                </a:lnTo>
                <a:lnTo>
                  <a:pt x="0" y="1171661"/>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0C3897D9-0CFC-46F1-83A0-B86449D007C5}" type="datetime4">
              <a:rPr lang="en-US" smtClean="0"/>
              <a:t>October 3,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557F868-D01C-34B4-3D4B-16A8F5575F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96258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 inhoud + patroon/f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3BA3DC6-D65A-81E9-A20F-81CD2B1DCFE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8754" r="8887" b="5227"/>
          <a:stretch>
            <a:fillRect/>
          </a:stretch>
        </p:blipFill>
        <p:spPr>
          <a:xfrm rot="16200000">
            <a:off x="6269881" y="946992"/>
            <a:ext cx="6869112" cy="4975126"/>
          </a:xfrm>
          <a:custGeom>
            <a:avLst/>
            <a:gdLst>
              <a:gd name="connsiteX0" fmla="*/ 6869112 w 6869112"/>
              <a:gd name="connsiteY0" fmla="*/ 0 h 4975126"/>
              <a:gd name="connsiteX1" fmla="*/ 6869112 w 6869112"/>
              <a:gd name="connsiteY1" fmla="*/ 4975126 h 4975126"/>
              <a:gd name="connsiteX2" fmla="*/ 0 w 6869112"/>
              <a:gd name="connsiteY2" fmla="*/ 4975126 h 4975126"/>
              <a:gd name="connsiteX3" fmla="*/ 1 w 6869112"/>
              <a:gd name="connsiteY3" fmla="*/ 0 h 4975126"/>
            </a:gdLst>
            <a:ahLst/>
            <a:cxnLst>
              <a:cxn ang="0">
                <a:pos x="connsiteX0" y="connsiteY0"/>
              </a:cxn>
              <a:cxn ang="0">
                <a:pos x="connsiteX1" y="connsiteY1"/>
              </a:cxn>
              <a:cxn ang="0">
                <a:pos x="connsiteX2" y="connsiteY2"/>
              </a:cxn>
              <a:cxn ang="0">
                <a:pos x="connsiteX3" y="connsiteY3"/>
              </a:cxn>
            </a:cxnLst>
            <a:rect l="l" t="t" r="r" b="b"/>
            <a:pathLst>
              <a:path w="6869112" h="4975126">
                <a:moveTo>
                  <a:pt x="6869112" y="0"/>
                </a:moveTo>
                <a:lnTo>
                  <a:pt x="6869112" y="4975126"/>
                </a:lnTo>
                <a:lnTo>
                  <a:pt x="0" y="4975126"/>
                </a:lnTo>
                <a:lnTo>
                  <a:pt x="1"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F983E18A-8356-4C05-AA86-59628396F09C}" type="datetime4">
              <a:rPr lang="en-US" smtClean="0"/>
              <a:t>October 3,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3F89E07-CD75-49F7-0E54-E116911C9A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0071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EA93CC7-CB38-F753-0C0A-4EAB7D04B055}"/>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678" r="4678"/>
          <a:stretch/>
        </p:blipFill>
        <p:spPr>
          <a:xfrm rot="16200000">
            <a:off x="1831619" y="1988678"/>
            <a:ext cx="6858001" cy="2880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57347535-7C29-4646-AB4B-AD7ADFA1EC5F}" type="datetime4">
              <a:rPr lang="en-US" smtClean="0"/>
              <a:t>October 3,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10" name="Title 8">
            <a:extLst>
              <a:ext uri="{FF2B5EF4-FFF2-40B4-BE49-F238E27FC236}">
                <a16:creationId xmlns:a16="http://schemas.microsoft.com/office/drawing/2014/main" id="{62E49E7A-EE26-A574-2BA6-A1CF5C72D4C3}"/>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1" name="Text Placeholder 3">
            <a:extLst>
              <a:ext uri="{FF2B5EF4-FFF2-40B4-BE49-F238E27FC236}">
                <a16:creationId xmlns:a16="http://schemas.microsoft.com/office/drawing/2014/main" id="{0795738C-D898-0393-BB68-B238B648716F}"/>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74C591E6-C00F-C1F8-15EB-0920318EC326}"/>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588009DB-9DEC-C761-9F63-AC972B2A09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810AE74-A69E-D715-56F3-5934FF11CC3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1692126-DA4E-887C-E99A-721D7737DEEE}"/>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69856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 inhoud + patroon/foto 3">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2848F40-D88C-A8ED-DFA0-683C7CFBF64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941" y="941436"/>
            <a:ext cx="7886991" cy="4975127"/>
          </a:xfrm>
          <a:custGeom>
            <a:avLst/>
            <a:gdLst>
              <a:gd name="connsiteX0" fmla="*/ 7886991 w 7886991"/>
              <a:gd name="connsiteY0" fmla="*/ 0 h 4975127"/>
              <a:gd name="connsiteX1" fmla="*/ 7886991 w 7886991"/>
              <a:gd name="connsiteY1" fmla="*/ 439703 h 4975127"/>
              <a:gd name="connsiteX2" fmla="*/ 7372495 w 7886991"/>
              <a:gd name="connsiteY2" fmla="*/ 439703 h 4975127"/>
              <a:gd name="connsiteX3" fmla="*/ 7372495 w 7886991"/>
              <a:gd name="connsiteY3" fmla="*/ 4975127 h 4975127"/>
              <a:gd name="connsiteX4" fmla="*/ 514495 w 7886991"/>
              <a:gd name="connsiteY4" fmla="*/ 4975127 h 4975127"/>
              <a:gd name="connsiteX5" fmla="*/ 514495 w 7886991"/>
              <a:gd name="connsiteY5" fmla="*/ 159287 h 4975127"/>
              <a:gd name="connsiteX6" fmla="*/ 0 w 7886991"/>
              <a:gd name="connsiteY6" fmla="*/ 159287 h 4975127"/>
              <a:gd name="connsiteX7" fmla="*/ 0 w 7886991"/>
              <a:gd name="connsiteY7" fmla="*/ 0 h 49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6991" h="4975127">
                <a:moveTo>
                  <a:pt x="7886991" y="0"/>
                </a:moveTo>
                <a:lnTo>
                  <a:pt x="7886991" y="439703"/>
                </a:lnTo>
                <a:lnTo>
                  <a:pt x="7372495" y="439703"/>
                </a:lnTo>
                <a:lnTo>
                  <a:pt x="7372495" y="4975127"/>
                </a:lnTo>
                <a:lnTo>
                  <a:pt x="514495" y="4975127"/>
                </a:lnTo>
                <a:lnTo>
                  <a:pt x="514495" y="159287"/>
                </a:lnTo>
                <a:lnTo>
                  <a:pt x="0" y="159287"/>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5812BC2-1117-44DF-BEC4-DA3763B9AE3E}" type="datetime4">
              <a:rPr lang="en-US" smtClean="0"/>
              <a:t>October 3,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A954ACF-6B35-A610-D684-45E079309484}"/>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46726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 inhoud + patroon/foto 4">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D5C514-92E9-E06E-E650-E399D8A7C4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8800" y="0"/>
            <a:ext cx="2895600" cy="6857999"/>
          </a:xfrm>
          <a:prstGeom prst="rect">
            <a:avLst/>
          </a:prstGeom>
        </p:spPr>
      </p:pic>
      <p:sp>
        <p:nvSpPr>
          <p:cNvPr id="8" name="Picture Placeholder 16">
            <a:extLst>
              <a:ext uri="{FF2B5EF4-FFF2-40B4-BE49-F238E27FC236}">
                <a16:creationId xmlns:a16="http://schemas.microsoft.com/office/drawing/2014/main" id="{4B895A2D-841E-656E-0A48-2304BE39785D}"/>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C284C3B-27D8-42B0-927F-55218B35D330}" type="datetime4">
              <a:rPr lang="en-US" smtClean="0"/>
              <a:t>October 3,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9E499908-07C6-7818-C96C-B7C3E4186430}"/>
              </a:ext>
            </a:extLst>
          </p:cNvPr>
          <p:cNvSpPr>
            <a:spLocks noGrp="1"/>
          </p:cNvSpPr>
          <p:nvPr>
            <p:ph type="body" sz="quarter" idx="31" hasCustomPrompt="1"/>
          </p:nvPr>
        </p:nvSpPr>
        <p:spPr>
          <a:xfrm>
            <a:off x="515936"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688608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 f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515938" y="1628775"/>
            <a:ext cx="11160127"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CFD72429-0723-40A5-3170-4D17676F34B6}"/>
              </a:ext>
            </a:extLst>
          </p:cNvPr>
          <p:cNvSpPr>
            <a:spLocks noGrp="1"/>
          </p:cNvSpPr>
          <p:nvPr>
            <p:ph type="dt" sz="half" idx="13"/>
          </p:nvPr>
        </p:nvSpPr>
        <p:spPr/>
        <p:txBody>
          <a:bodyPr/>
          <a:lstStyle/>
          <a:p>
            <a:fld id="{B89809BE-53FE-4ABE-97EF-0FEC1F1E990D}" type="datetime4">
              <a:rPr lang="en-US" smtClean="0"/>
              <a:t>October 3, 2025</a:t>
            </a:fld>
            <a:endParaRPr lang="en-BE"/>
          </a:p>
        </p:txBody>
      </p:sp>
      <p:sp>
        <p:nvSpPr>
          <p:cNvPr id="4" name="Footer Placeholder 3">
            <a:extLst>
              <a:ext uri="{FF2B5EF4-FFF2-40B4-BE49-F238E27FC236}">
                <a16:creationId xmlns:a16="http://schemas.microsoft.com/office/drawing/2014/main" id="{10261C57-D71C-CAB2-7ED7-A8063BE4BA56}"/>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0069233-49DA-4816-53E9-F47C1D1E7619}"/>
              </a:ext>
            </a:extLst>
          </p:cNvPr>
          <p:cNvSpPr>
            <a:spLocks noGrp="1"/>
          </p:cNvSpPr>
          <p:nvPr>
            <p:ph type="sldNum" sz="quarter" idx="15"/>
          </p:nvPr>
        </p:nvSpPr>
        <p:spPr/>
        <p:txBody>
          <a:bodyPr/>
          <a:lstStyle/>
          <a:p>
            <a:fld id="{8B70248A-FD0F-534C-919E-E8EB9B0FC062}" type="slidenum">
              <a:rPr lang="en-BE" smtClean="0"/>
              <a:pPr/>
              <a:t>‹nr.›</a:t>
            </a:fld>
            <a:endParaRPr lang="en-BE"/>
          </a:p>
        </p:txBody>
      </p:sp>
      <p:sp>
        <p:nvSpPr>
          <p:cNvPr id="6" name="Title 5">
            <a:extLst>
              <a:ext uri="{FF2B5EF4-FFF2-40B4-BE49-F238E27FC236}">
                <a16:creationId xmlns:a16="http://schemas.microsoft.com/office/drawing/2014/main" id="{C844E5DC-026F-CDF7-781F-11FDFF7DB6DD}"/>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800329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2 foto's">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Date Placeholder 4">
            <a:extLst>
              <a:ext uri="{FF2B5EF4-FFF2-40B4-BE49-F238E27FC236}">
                <a16:creationId xmlns:a16="http://schemas.microsoft.com/office/drawing/2014/main" id="{D0A6244F-806F-5491-7115-FB10619AC55E}"/>
              </a:ext>
            </a:extLst>
          </p:cNvPr>
          <p:cNvSpPr>
            <a:spLocks noGrp="1"/>
          </p:cNvSpPr>
          <p:nvPr>
            <p:ph type="dt" sz="half" idx="23"/>
          </p:nvPr>
        </p:nvSpPr>
        <p:spPr/>
        <p:txBody>
          <a:bodyPr/>
          <a:lstStyle/>
          <a:p>
            <a:fld id="{C26E3B6F-42EA-4209-A4D0-23ADBA701ED9}" type="datetime4">
              <a:rPr lang="en-US" smtClean="0"/>
              <a:t>October 3, 2025</a:t>
            </a:fld>
            <a:endParaRPr lang="en-BE"/>
          </a:p>
        </p:txBody>
      </p:sp>
      <p:sp>
        <p:nvSpPr>
          <p:cNvPr id="6" name="Footer Placeholder 5">
            <a:extLst>
              <a:ext uri="{FF2B5EF4-FFF2-40B4-BE49-F238E27FC236}">
                <a16:creationId xmlns:a16="http://schemas.microsoft.com/office/drawing/2014/main" id="{1F29F7A2-A74D-7423-942C-E2F49D36D29B}"/>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82925B8C-1065-E0A6-9195-CF00D19C1459}"/>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8" name="Title 7">
            <a:extLst>
              <a:ext uri="{FF2B5EF4-FFF2-40B4-BE49-F238E27FC236}">
                <a16:creationId xmlns:a16="http://schemas.microsoft.com/office/drawing/2014/main" id="{BD8FEF1C-7197-4C87-163A-AAB28347EFE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945708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ext Placeholder 5">
            <a:extLst>
              <a:ext uri="{FF2B5EF4-FFF2-40B4-BE49-F238E27FC236}">
                <a16:creationId xmlns:a16="http://schemas.microsoft.com/office/drawing/2014/main" id="{69623CF8-69A2-EA1C-7007-2B384F0374DA}"/>
              </a:ext>
            </a:extLst>
          </p:cNvPr>
          <p:cNvSpPr>
            <a:spLocks noGrp="1"/>
          </p:cNvSpPr>
          <p:nvPr>
            <p:ph type="body" sz="quarter" idx="27" hasCustomPrompt="1"/>
          </p:nvPr>
        </p:nvSpPr>
        <p:spPr>
          <a:xfrm>
            <a:off x="6353973" y="5459867"/>
            <a:ext cx="5322089" cy="885371"/>
          </a:xfrm>
          <a:prstGeom prst="rect">
            <a:avLst/>
          </a:prstGeom>
        </p:spPr>
        <p:txBody>
          <a:bodyPr>
            <a:normAutofit/>
          </a:bodyPr>
          <a:lstStyle/>
          <a:p>
            <a:pPr lvl="0"/>
            <a:r>
              <a:rPr lang="nl-BE"/>
              <a:t>Klik om tekst toe te voegen. Voor bullets, selecteer je je tekst + TAB-toets.</a:t>
            </a:r>
          </a:p>
        </p:txBody>
      </p:sp>
      <p:sp>
        <p:nvSpPr>
          <p:cNvPr id="7" name="Text Placeholder 5">
            <a:extLst>
              <a:ext uri="{FF2B5EF4-FFF2-40B4-BE49-F238E27FC236}">
                <a16:creationId xmlns:a16="http://schemas.microsoft.com/office/drawing/2014/main" id="{22FAF860-9A85-8B4B-9BAD-7AA4ED879E1A}"/>
              </a:ext>
            </a:extLst>
          </p:cNvPr>
          <p:cNvSpPr>
            <a:spLocks noGrp="1"/>
          </p:cNvSpPr>
          <p:nvPr>
            <p:ph type="body" sz="quarter" idx="28" hasCustomPrompt="1"/>
          </p:nvPr>
        </p:nvSpPr>
        <p:spPr>
          <a:xfrm>
            <a:off x="515938" y="5459867"/>
            <a:ext cx="5322089" cy="885371"/>
          </a:xfrm>
          <a:prstGeom prst="rect">
            <a:avLst/>
          </a:prstGeom>
        </p:spPr>
        <p:txBody>
          <a:bodyPr>
            <a:normAutofit/>
          </a:bodyPr>
          <a:lstStyle/>
          <a:p>
            <a:pPr lvl="0"/>
            <a:r>
              <a:rPr lang="nl-BE"/>
              <a:t>Klik om tekst toe te voegen. Voor bullets, selecteer je je tekst + TAB-toets.</a:t>
            </a:r>
          </a:p>
        </p:txBody>
      </p:sp>
      <p:sp>
        <p:nvSpPr>
          <p:cNvPr id="5" name="Date Placeholder 4">
            <a:extLst>
              <a:ext uri="{FF2B5EF4-FFF2-40B4-BE49-F238E27FC236}">
                <a16:creationId xmlns:a16="http://schemas.microsoft.com/office/drawing/2014/main" id="{AD7A9DE9-EFB2-7D16-47CA-52EECA882CC9}"/>
              </a:ext>
            </a:extLst>
          </p:cNvPr>
          <p:cNvSpPr>
            <a:spLocks noGrp="1"/>
          </p:cNvSpPr>
          <p:nvPr>
            <p:ph type="dt" sz="half" idx="29"/>
          </p:nvPr>
        </p:nvSpPr>
        <p:spPr/>
        <p:txBody>
          <a:bodyPr/>
          <a:lstStyle/>
          <a:p>
            <a:fld id="{1F48614C-D2F1-4A5F-9AEC-1A66E833860F}" type="datetime4">
              <a:rPr lang="en-US" smtClean="0"/>
              <a:t>October 3, 2025</a:t>
            </a:fld>
            <a:endParaRPr lang="en-BE"/>
          </a:p>
        </p:txBody>
      </p:sp>
      <p:sp>
        <p:nvSpPr>
          <p:cNvPr id="8" name="Footer Placeholder 7">
            <a:extLst>
              <a:ext uri="{FF2B5EF4-FFF2-40B4-BE49-F238E27FC236}">
                <a16:creationId xmlns:a16="http://schemas.microsoft.com/office/drawing/2014/main" id="{1373C4FE-C55D-7D64-F809-C4F2E7C34076}"/>
              </a:ext>
            </a:extLst>
          </p:cNvPr>
          <p:cNvSpPr>
            <a:spLocks noGrp="1"/>
          </p:cNvSpPr>
          <p:nvPr>
            <p:ph type="ftr" sz="quarter" idx="30"/>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2AAFCC75-91E8-718E-2D1C-D250A6FDCF29}"/>
              </a:ext>
            </a:extLst>
          </p:cNvPr>
          <p:cNvSpPr>
            <a:spLocks noGrp="1"/>
          </p:cNvSpPr>
          <p:nvPr>
            <p:ph type="sldNum" sz="quarter" idx="31"/>
          </p:nvPr>
        </p:nvSpPr>
        <p:spPr/>
        <p:txBody>
          <a:bodyPr/>
          <a:lstStyle/>
          <a:p>
            <a:fld id="{8B70248A-FD0F-534C-919E-E8EB9B0FC062}" type="slidenum">
              <a:rPr lang="en-BE" smtClean="0"/>
              <a:pPr/>
              <a:t>‹nr.›</a:t>
            </a:fld>
            <a:endParaRPr lang="en-BE"/>
          </a:p>
        </p:txBody>
      </p:sp>
      <p:sp>
        <p:nvSpPr>
          <p:cNvPr id="10" name="Title 9">
            <a:extLst>
              <a:ext uri="{FF2B5EF4-FFF2-40B4-BE49-F238E27FC236}">
                <a16:creationId xmlns:a16="http://schemas.microsoft.com/office/drawing/2014/main" id="{864E0F21-B9EA-9C0C-3962-EA1D720A4AA4}"/>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228110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69CF9B73-52C0-6E92-3AE3-A118A967F17E}"/>
              </a:ext>
            </a:extLst>
          </p:cNvPr>
          <p:cNvSpPr>
            <a:spLocks noGrp="1"/>
          </p:cNvSpPr>
          <p:nvPr>
            <p:ph type="body" sz="quarter" idx="28" hasCustomPrompt="1"/>
          </p:nvPr>
        </p:nvSpPr>
        <p:spPr>
          <a:xfrm>
            <a:off x="515938"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5" name="Text Placeholder 5">
            <a:extLst>
              <a:ext uri="{FF2B5EF4-FFF2-40B4-BE49-F238E27FC236}">
                <a16:creationId xmlns:a16="http://schemas.microsoft.com/office/drawing/2014/main" id="{68F50887-F98A-DF81-BC95-3B9A71975BF3}"/>
              </a:ext>
            </a:extLst>
          </p:cNvPr>
          <p:cNvSpPr>
            <a:spLocks noGrp="1"/>
          </p:cNvSpPr>
          <p:nvPr>
            <p:ph type="body" sz="quarter" idx="29" hasCustomPrompt="1"/>
          </p:nvPr>
        </p:nvSpPr>
        <p:spPr>
          <a:xfrm>
            <a:off x="6353973"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6" name="Date Placeholder 5">
            <a:extLst>
              <a:ext uri="{FF2B5EF4-FFF2-40B4-BE49-F238E27FC236}">
                <a16:creationId xmlns:a16="http://schemas.microsoft.com/office/drawing/2014/main" id="{ABEF5975-8321-45D4-07EB-9E74F376AEEA}"/>
              </a:ext>
            </a:extLst>
          </p:cNvPr>
          <p:cNvSpPr>
            <a:spLocks noGrp="1"/>
          </p:cNvSpPr>
          <p:nvPr>
            <p:ph type="dt" sz="half" idx="30"/>
          </p:nvPr>
        </p:nvSpPr>
        <p:spPr/>
        <p:txBody>
          <a:bodyPr/>
          <a:lstStyle/>
          <a:p>
            <a:fld id="{41180CC7-99F5-41E8-A207-AC7562EA2F60}" type="datetime4">
              <a:rPr lang="en-US" smtClean="0"/>
              <a:t>October 3, 2025</a:t>
            </a:fld>
            <a:endParaRPr lang="en-BE"/>
          </a:p>
        </p:txBody>
      </p:sp>
      <p:sp>
        <p:nvSpPr>
          <p:cNvPr id="7" name="Footer Placeholder 6">
            <a:extLst>
              <a:ext uri="{FF2B5EF4-FFF2-40B4-BE49-F238E27FC236}">
                <a16:creationId xmlns:a16="http://schemas.microsoft.com/office/drawing/2014/main" id="{6924D501-7CD2-9F39-B321-DC8B3E977227}"/>
              </a:ext>
            </a:extLst>
          </p:cNvPr>
          <p:cNvSpPr>
            <a:spLocks noGrp="1"/>
          </p:cNvSpPr>
          <p:nvPr>
            <p:ph type="ftr" sz="quarter" idx="31"/>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238388B1-BD89-FAD6-4602-314863A04746}"/>
              </a:ext>
            </a:extLst>
          </p:cNvPr>
          <p:cNvSpPr>
            <a:spLocks noGrp="1"/>
          </p:cNvSpPr>
          <p:nvPr>
            <p:ph type="sldNum" sz="quarter" idx="32"/>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698948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3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F7D9D2E6-A91D-4812-424C-BC8C7F17FE8C}"/>
              </a:ext>
            </a:extLst>
          </p:cNvPr>
          <p:cNvSpPr>
            <a:spLocks noGrp="1"/>
          </p:cNvSpPr>
          <p:nvPr>
            <p:ph type="pic" sz="quarter" idx="23"/>
          </p:nvPr>
        </p:nvSpPr>
        <p:spPr>
          <a:xfrm>
            <a:off x="8436064"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1" name="Picture Placeholder 6">
            <a:extLst>
              <a:ext uri="{FF2B5EF4-FFF2-40B4-BE49-F238E27FC236}">
                <a16:creationId xmlns:a16="http://schemas.microsoft.com/office/drawing/2014/main" id="{019247B9-13DD-C7F3-D414-BE067BAF8B86}"/>
              </a:ext>
            </a:extLst>
          </p:cNvPr>
          <p:cNvSpPr>
            <a:spLocks noGrp="1"/>
          </p:cNvSpPr>
          <p:nvPr>
            <p:ph type="pic" sz="quarter" idx="24"/>
          </p:nvPr>
        </p:nvSpPr>
        <p:spPr>
          <a:xfrm>
            <a:off x="4476000"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C4F7EF4C-452C-8E28-7E21-BED4F04BD18C}"/>
              </a:ext>
            </a:extLst>
          </p:cNvPr>
          <p:cNvSpPr>
            <a:spLocks noGrp="1"/>
          </p:cNvSpPr>
          <p:nvPr>
            <p:ph type="body" sz="quarter" idx="28" hasCustomPrompt="1"/>
          </p:nvPr>
        </p:nvSpPr>
        <p:spPr>
          <a:xfrm>
            <a:off x="515939" y="4999227"/>
            <a:ext cx="3240000" cy="1346010"/>
          </a:xfrm>
          <a:prstGeom prst="rect">
            <a:avLst/>
          </a:prstGeom>
        </p:spPr>
        <p:txBody>
          <a:bodyPr>
            <a:normAutofit/>
          </a:bodyPr>
          <a:lstStyle/>
          <a:p>
            <a:pPr lvl="0"/>
            <a:r>
              <a:rPr lang="nl-BE"/>
              <a:t>Klik om tekst toe te voegen. Voor bullets, selecteer je je tekst + TAB-toets.</a:t>
            </a:r>
          </a:p>
        </p:txBody>
      </p:sp>
      <p:sp>
        <p:nvSpPr>
          <p:cNvPr id="4" name="Text Placeholder 5">
            <a:extLst>
              <a:ext uri="{FF2B5EF4-FFF2-40B4-BE49-F238E27FC236}">
                <a16:creationId xmlns:a16="http://schemas.microsoft.com/office/drawing/2014/main" id="{752449EB-F04E-DE0D-66E1-10B82F53D5DB}"/>
              </a:ext>
            </a:extLst>
          </p:cNvPr>
          <p:cNvSpPr>
            <a:spLocks noGrp="1"/>
          </p:cNvSpPr>
          <p:nvPr>
            <p:ph type="body" sz="quarter" idx="29" hasCustomPrompt="1"/>
          </p:nvPr>
        </p:nvSpPr>
        <p:spPr>
          <a:xfrm>
            <a:off x="4475999" y="4999227"/>
            <a:ext cx="3240000" cy="1346010"/>
          </a:xfrm>
          <a:prstGeom prst="rect">
            <a:avLst/>
          </a:prstGeom>
        </p:spPr>
        <p:txBody>
          <a:bodyPr>
            <a:normAutofit/>
          </a:bodyPr>
          <a:lstStyle/>
          <a:p>
            <a:pPr lvl="0"/>
            <a:r>
              <a:rPr lang="nl-BE"/>
              <a:t>Klik om tekst toe te voegen. Voor bullets, selecteer je je tekst + TAB-toets.</a:t>
            </a:r>
          </a:p>
        </p:txBody>
      </p:sp>
      <p:sp>
        <p:nvSpPr>
          <p:cNvPr id="6" name="Text Placeholder 5">
            <a:extLst>
              <a:ext uri="{FF2B5EF4-FFF2-40B4-BE49-F238E27FC236}">
                <a16:creationId xmlns:a16="http://schemas.microsoft.com/office/drawing/2014/main" id="{7C744BF5-7026-442A-A492-B1A15116DA64}"/>
              </a:ext>
            </a:extLst>
          </p:cNvPr>
          <p:cNvSpPr>
            <a:spLocks noGrp="1"/>
          </p:cNvSpPr>
          <p:nvPr>
            <p:ph type="body" sz="quarter" idx="30" hasCustomPrompt="1"/>
          </p:nvPr>
        </p:nvSpPr>
        <p:spPr>
          <a:xfrm>
            <a:off x="8436059" y="4999227"/>
            <a:ext cx="3240000" cy="1346010"/>
          </a:xfrm>
          <a:prstGeom prst="rect">
            <a:avLst/>
          </a:prstGeom>
        </p:spPr>
        <p:txBody>
          <a:bodyPr>
            <a:normAutofit/>
          </a:bodyPr>
          <a:lstStyle/>
          <a:p>
            <a:pPr lvl="0"/>
            <a:r>
              <a:rPr lang="nl-BE"/>
              <a:t>Klik om tekst toe te voegen. Voor bullets, selecteer je je tekst + TAB-toets.</a:t>
            </a:r>
          </a:p>
        </p:txBody>
      </p:sp>
      <p:sp>
        <p:nvSpPr>
          <p:cNvPr id="7" name="Date Placeholder 6">
            <a:extLst>
              <a:ext uri="{FF2B5EF4-FFF2-40B4-BE49-F238E27FC236}">
                <a16:creationId xmlns:a16="http://schemas.microsoft.com/office/drawing/2014/main" id="{DFFBB62A-2ECF-D1B9-4A91-8CBD38543740}"/>
              </a:ext>
            </a:extLst>
          </p:cNvPr>
          <p:cNvSpPr>
            <a:spLocks noGrp="1"/>
          </p:cNvSpPr>
          <p:nvPr>
            <p:ph type="dt" sz="half" idx="31"/>
          </p:nvPr>
        </p:nvSpPr>
        <p:spPr/>
        <p:txBody>
          <a:bodyPr/>
          <a:lstStyle/>
          <a:p>
            <a:fld id="{3399EBEA-97FF-4CBF-8BED-FAEDA705AD88}" type="datetime4">
              <a:rPr lang="en-US" smtClean="0"/>
              <a:t>October 3, 2025</a:t>
            </a:fld>
            <a:endParaRPr lang="en-BE"/>
          </a:p>
        </p:txBody>
      </p:sp>
      <p:sp>
        <p:nvSpPr>
          <p:cNvPr id="8" name="Footer Placeholder 7">
            <a:extLst>
              <a:ext uri="{FF2B5EF4-FFF2-40B4-BE49-F238E27FC236}">
                <a16:creationId xmlns:a16="http://schemas.microsoft.com/office/drawing/2014/main" id="{82F7B873-55F7-E68B-22E2-78986BB51949}"/>
              </a:ext>
            </a:extLst>
          </p:cNvPr>
          <p:cNvSpPr>
            <a:spLocks noGrp="1"/>
          </p:cNvSpPr>
          <p:nvPr>
            <p:ph type="ftr" sz="quarter" idx="32"/>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31ACFFAB-ED95-6FD7-4DED-30BF7EC903BD}"/>
              </a:ext>
            </a:extLst>
          </p:cNvPr>
          <p:cNvSpPr>
            <a:spLocks noGrp="1"/>
          </p:cNvSpPr>
          <p:nvPr>
            <p:ph type="sldNum" sz="quarter" idx="33"/>
          </p:nvPr>
        </p:nvSpPr>
        <p:spPr/>
        <p:txBody>
          <a:bodyPr/>
          <a:lstStyle/>
          <a:p>
            <a:fld id="{8B70248A-FD0F-534C-919E-E8EB9B0FC062}" type="slidenum">
              <a:rPr lang="en-BE" smtClean="0"/>
              <a:pPr/>
              <a:t>‹nr.›</a:t>
            </a:fld>
            <a:endParaRPr lang="en-BE"/>
          </a:p>
        </p:txBody>
      </p:sp>
      <p:sp>
        <p:nvSpPr>
          <p:cNvPr id="12" name="Title 11">
            <a:extLst>
              <a:ext uri="{FF2B5EF4-FFF2-40B4-BE49-F238E27FC236}">
                <a16:creationId xmlns:a16="http://schemas.microsoft.com/office/drawing/2014/main" id="{7A04E92B-E31D-4895-4A04-C8200173891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40235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 4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02A4B165-1D40-EBFD-187F-3BE031A7B8A1}"/>
              </a:ext>
            </a:extLst>
          </p:cNvPr>
          <p:cNvSpPr>
            <a:spLocks noGrp="1"/>
          </p:cNvSpPr>
          <p:nvPr>
            <p:ph type="pic" sz="quarter" idx="23"/>
          </p:nvPr>
        </p:nvSpPr>
        <p:spPr>
          <a:xfrm>
            <a:off x="3395062"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D59FEF4-C42C-4B1B-0CF0-DBCDC173C4A3}"/>
              </a:ext>
            </a:extLst>
          </p:cNvPr>
          <p:cNvSpPr>
            <a:spLocks noGrp="1"/>
          </p:cNvSpPr>
          <p:nvPr>
            <p:ph type="pic" sz="quarter" idx="25"/>
          </p:nvPr>
        </p:nvSpPr>
        <p:spPr>
          <a:xfrm>
            <a:off x="6274185"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D33C1550-6F0B-26D1-1835-80C89C44BC6B}"/>
              </a:ext>
            </a:extLst>
          </p:cNvPr>
          <p:cNvSpPr>
            <a:spLocks noGrp="1"/>
          </p:cNvSpPr>
          <p:nvPr>
            <p:ph type="pic" sz="quarter" idx="27"/>
          </p:nvPr>
        </p:nvSpPr>
        <p:spPr>
          <a:xfrm>
            <a:off x="9153307"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2" name="Text Placeholder 5">
            <a:extLst>
              <a:ext uri="{FF2B5EF4-FFF2-40B4-BE49-F238E27FC236}">
                <a16:creationId xmlns:a16="http://schemas.microsoft.com/office/drawing/2014/main" id="{F5E7CAD3-C36D-B26A-C4BA-E7D492F244DB}"/>
              </a:ext>
            </a:extLst>
          </p:cNvPr>
          <p:cNvSpPr>
            <a:spLocks noGrp="1"/>
          </p:cNvSpPr>
          <p:nvPr>
            <p:ph type="body" sz="quarter" idx="26" hasCustomPrompt="1"/>
          </p:nvPr>
        </p:nvSpPr>
        <p:spPr>
          <a:xfrm>
            <a:off x="515938" y="4755500"/>
            <a:ext cx="2523601" cy="1243417"/>
          </a:xfrm>
          <a:prstGeom prst="rect">
            <a:avLst/>
          </a:prstGeom>
        </p:spPr>
        <p:txBody>
          <a:bodyPr>
            <a:normAutofit/>
          </a:bodyPr>
          <a:lstStyle/>
          <a:p>
            <a:pPr lvl="0"/>
            <a:r>
              <a:rPr lang="nl-BE"/>
              <a:t>Klik om tekst toe te voegen. </a:t>
            </a:r>
          </a:p>
        </p:txBody>
      </p:sp>
      <p:sp>
        <p:nvSpPr>
          <p:cNvPr id="23" name="Text Placeholder 5">
            <a:extLst>
              <a:ext uri="{FF2B5EF4-FFF2-40B4-BE49-F238E27FC236}">
                <a16:creationId xmlns:a16="http://schemas.microsoft.com/office/drawing/2014/main" id="{0FFCF4A2-50EA-B802-5057-70EBA453F3A2}"/>
              </a:ext>
            </a:extLst>
          </p:cNvPr>
          <p:cNvSpPr>
            <a:spLocks noGrp="1"/>
          </p:cNvSpPr>
          <p:nvPr>
            <p:ph type="body" sz="quarter" idx="35" hasCustomPrompt="1"/>
          </p:nvPr>
        </p:nvSpPr>
        <p:spPr>
          <a:xfrm>
            <a:off x="3386589" y="4755500"/>
            <a:ext cx="2523601" cy="1243417"/>
          </a:xfrm>
          <a:prstGeom prst="rect">
            <a:avLst/>
          </a:prstGeom>
        </p:spPr>
        <p:txBody>
          <a:bodyPr>
            <a:normAutofit/>
          </a:bodyPr>
          <a:lstStyle/>
          <a:p>
            <a:pPr lvl="0"/>
            <a:r>
              <a:rPr lang="nl-BE"/>
              <a:t>Klik om tekst toe te voegen. </a:t>
            </a:r>
          </a:p>
        </p:txBody>
      </p:sp>
      <p:sp>
        <p:nvSpPr>
          <p:cNvPr id="24" name="Text Placeholder 5">
            <a:extLst>
              <a:ext uri="{FF2B5EF4-FFF2-40B4-BE49-F238E27FC236}">
                <a16:creationId xmlns:a16="http://schemas.microsoft.com/office/drawing/2014/main" id="{301D5121-35A0-F1BD-C9DC-6A29D2F765DF}"/>
              </a:ext>
            </a:extLst>
          </p:cNvPr>
          <p:cNvSpPr>
            <a:spLocks noGrp="1"/>
          </p:cNvSpPr>
          <p:nvPr>
            <p:ph type="body" sz="quarter" idx="36" hasCustomPrompt="1"/>
          </p:nvPr>
        </p:nvSpPr>
        <p:spPr>
          <a:xfrm>
            <a:off x="6269947" y="4755500"/>
            <a:ext cx="2523601" cy="1243417"/>
          </a:xfrm>
          <a:prstGeom prst="rect">
            <a:avLst/>
          </a:prstGeom>
        </p:spPr>
        <p:txBody>
          <a:bodyPr>
            <a:normAutofit/>
          </a:bodyPr>
          <a:lstStyle/>
          <a:p>
            <a:pPr lvl="0"/>
            <a:r>
              <a:rPr lang="nl-BE"/>
              <a:t>Klik om tekst toe te voegen. </a:t>
            </a:r>
          </a:p>
        </p:txBody>
      </p:sp>
      <p:sp>
        <p:nvSpPr>
          <p:cNvPr id="25" name="Text Placeholder 5">
            <a:extLst>
              <a:ext uri="{FF2B5EF4-FFF2-40B4-BE49-F238E27FC236}">
                <a16:creationId xmlns:a16="http://schemas.microsoft.com/office/drawing/2014/main" id="{6921CDFB-6A3F-48EA-AF9D-7BB9C210BC95}"/>
              </a:ext>
            </a:extLst>
          </p:cNvPr>
          <p:cNvSpPr>
            <a:spLocks noGrp="1"/>
          </p:cNvSpPr>
          <p:nvPr>
            <p:ph type="body" sz="quarter" idx="37" hasCustomPrompt="1"/>
          </p:nvPr>
        </p:nvSpPr>
        <p:spPr>
          <a:xfrm>
            <a:off x="9152461" y="4755500"/>
            <a:ext cx="2523601" cy="1243417"/>
          </a:xfrm>
          <a:prstGeom prst="rect">
            <a:avLst/>
          </a:prstGeom>
        </p:spPr>
        <p:txBody>
          <a:bodyPr>
            <a:normAutofit/>
          </a:bodyPr>
          <a:lstStyle/>
          <a:p>
            <a:pPr lvl="0"/>
            <a:r>
              <a:rPr lang="nl-BE"/>
              <a:t>Klik om tekst toe te voegen. </a:t>
            </a:r>
          </a:p>
        </p:txBody>
      </p:sp>
      <p:sp>
        <p:nvSpPr>
          <p:cNvPr id="3" name="Date Placeholder 2">
            <a:extLst>
              <a:ext uri="{FF2B5EF4-FFF2-40B4-BE49-F238E27FC236}">
                <a16:creationId xmlns:a16="http://schemas.microsoft.com/office/drawing/2014/main" id="{37919298-2971-3124-30A7-C87B7895BA28}"/>
              </a:ext>
            </a:extLst>
          </p:cNvPr>
          <p:cNvSpPr>
            <a:spLocks noGrp="1"/>
          </p:cNvSpPr>
          <p:nvPr>
            <p:ph type="dt" sz="half" idx="38"/>
          </p:nvPr>
        </p:nvSpPr>
        <p:spPr/>
        <p:txBody>
          <a:bodyPr/>
          <a:lstStyle/>
          <a:p>
            <a:fld id="{23F100BE-2251-4668-AC91-55E2814C2609}" type="datetime4">
              <a:rPr lang="en-US" smtClean="0"/>
              <a:t>October 3, 2025</a:t>
            </a:fld>
            <a:endParaRPr lang="en-BE"/>
          </a:p>
        </p:txBody>
      </p:sp>
      <p:sp>
        <p:nvSpPr>
          <p:cNvPr id="6" name="Footer Placeholder 5">
            <a:extLst>
              <a:ext uri="{FF2B5EF4-FFF2-40B4-BE49-F238E27FC236}">
                <a16:creationId xmlns:a16="http://schemas.microsoft.com/office/drawing/2014/main" id="{64381259-6EE3-3C86-22DC-FFED6C664AA6}"/>
              </a:ext>
            </a:extLst>
          </p:cNvPr>
          <p:cNvSpPr>
            <a:spLocks noGrp="1"/>
          </p:cNvSpPr>
          <p:nvPr>
            <p:ph type="ftr" sz="quarter" idx="39"/>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172D2C61-1689-E04F-F768-86756695534D}"/>
              </a:ext>
            </a:extLst>
          </p:cNvPr>
          <p:cNvSpPr>
            <a:spLocks noGrp="1"/>
          </p:cNvSpPr>
          <p:nvPr>
            <p:ph type="sldNum" sz="quarter" idx="40"/>
          </p:nvPr>
        </p:nvSpPr>
        <p:spPr/>
        <p:txBody>
          <a:bodyPr/>
          <a:lstStyle/>
          <a:p>
            <a:fld id="{8B70248A-FD0F-534C-919E-E8EB9B0FC062}" type="slidenum">
              <a:rPr lang="en-BE" smtClean="0"/>
              <a:pPr/>
              <a:t>‹nr.›</a:t>
            </a:fld>
            <a:endParaRPr lang="en-BE"/>
          </a:p>
        </p:txBody>
      </p:sp>
      <p:sp>
        <p:nvSpPr>
          <p:cNvPr id="9" name="Title 8">
            <a:extLst>
              <a:ext uri="{FF2B5EF4-FFF2-40B4-BE49-F238E27FC236}">
                <a16:creationId xmlns:a16="http://schemas.microsoft.com/office/drawing/2014/main" id="{45D990DD-CF50-2982-516E-06B660028195}"/>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567355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foto (slidevullend)">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0" y="0"/>
            <a:ext cx="12191999"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lvl1pPr>
              <a:defRPr>
                <a:solidFill>
                  <a:schemeClr val="bg1"/>
                </a:solidFill>
              </a:defRPr>
            </a:lvl1pPr>
          </a:lstStyle>
          <a:p>
            <a:fld id="{7874AE3C-6CE6-407A-A1B1-8B2AAA1BD1FE}" type="datetime4">
              <a:rPr lang="en-US" smtClean="0"/>
              <a:t>October 3,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10" name="Text Placeholder 3">
            <a:extLst>
              <a:ext uri="{FF2B5EF4-FFF2-40B4-BE49-F238E27FC236}">
                <a16:creationId xmlns:a16="http://schemas.microsoft.com/office/drawing/2014/main" id="{DA60DDD1-A129-FB65-631E-8FAE19BAD638}"/>
              </a:ext>
            </a:extLst>
          </p:cNvPr>
          <p:cNvSpPr>
            <a:spLocks noGrp="1"/>
          </p:cNvSpPr>
          <p:nvPr>
            <p:ph type="body" sz="quarter" idx="16" hasCustomPrompt="1"/>
          </p:nvPr>
        </p:nvSpPr>
        <p:spPr>
          <a:xfrm>
            <a:off x="515938" y="1241240"/>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1" name="Text Placeholder 3">
            <a:extLst>
              <a:ext uri="{FF2B5EF4-FFF2-40B4-BE49-F238E27FC236}">
                <a16:creationId xmlns:a16="http://schemas.microsoft.com/office/drawing/2014/main" id="{086ADB14-E0C0-C419-F9C4-CA1D25DFA28C}"/>
              </a:ext>
            </a:extLst>
          </p:cNvPr>
          <p:cNvSpPr>
            <a:spLocks noGrp="1"/>
          </p:cNvSpPr>
          <p:nvPr>
            <p:ph type="body" sz="quarter" idx="17" hasCustomPrompt="1"/>
          </p:nvPr>
        </p:nvSpPr>
        <p:spPr>
          <a:xfrm>
            <a:off x="515938" y="512763"/>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188009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foto">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9" y="512763"/>
            <a:ext cx="11160124"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p>
            <a:fld id="{73322914-609B-4E08-98E9-3CEDB8C46811}" type="datetime4">
              <a:rPr lang="en-US" smtClean="0"/>
              <a:t>October 3,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p>
            <a:fld id="{8B70248A-FD0F-534C-919E-E8EB9B0FC062}" type="slidenum">
              <a:rPr lang="en-BE" smtClean="0"/>
              <a:pPr/>
              <a:t>‹nr.›</a:t>
            </a:fld>
            <a:endParaRPr lang="en-BE"/>
          </a:p>
        </p:txBody>
      </p:sp>
      <p:sp>
        <p:nvSpPr>
          <p:cNvPr id="12" name="Text Placeholder 3">
            <a:extLst>
              <a:ext uri="{FF2B5EF4-FFF2-40B4-BE49-F238E27FC236}">
                <a16:creationId xmlns:a16="http://schemas.microsoft.com/office/drawing/2014/main" id="{99A6D194-1D8E-8267-F452-80F0446FD165}"/>
              </a:ext>
            </a:extLst>
          </p:cNvPr>
          <p:cNvSpPr>
            <a:spLocks noGrp="1"/>
          </p:cNvSpPr>
          <p:nvPr>
            <p:ph type="body" sz="quarter" idx="16" hasCustomPrompt="1"/>
          </p:nvPr>
        </p:nvSpPr>
        <p:spPr>
          <a:xfrm>
            <a:off x="1031872" y="1667344"/>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DC9E6424-B33D-0042-F533-47ECD4BA7857}"/>
              </a:ext>
            </a:extLst>
          </p:cNvPr>
          <p:cNvSpPr>
            <a:spLocks noGrp="1"/>
          </p:cNvSpPr>
          <p:nvPr>
            <p:ph type="body" sz="quarter" idx="17" hasCustomPrompt="1"/>
          </p:nvPr>
        </p:nvSpPr>
        <p:spPr>
          <a:xfrm>
            <a:off x="1031872" y="1028697"/>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83734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5A89896-58EE-8464-A751-8F33290BB5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3728389A-8E1A-4609-B4BC-942E1F741D2F}" type="datetime4">
              <a:rPr lang="en-US" smtClean="0"/>
              <a:t>October 3,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B047733E-2976-B52B-F6B8-AF7CF9BAD3B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67A952F8-66D0-2ED7-AEF5-991CDEC4A832}"/>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6CE125F-0F09-D531-5906-DEE0024F18E4}"/>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DE78C081-D567-7110-4A41-1A106EB861C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E94E96B-BC8A-D329-00CE-7254A5A50072}"/>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0B32232-9825-CD76-B211-D98D150D723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794698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AE69C0EC-AF22-A673-4E04-444F2D9EBB8E}"/>
              </a:ext>
            </a:extLst>
          </p:cNvPr>
          <p:cNvSpPr>
            <a:spLocks noGrp="1"/>
          </p:cNvSpPr>
          <p:nvPr>
            <p:ph type="pic" sz="quarter" idx="22"/>
          </p:nvPr>
        </p:nvSpPr>
        <p:spPr>
          <a:xfrm>
            <a:off x="621569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5EEBBBEE-B2CB-CC7C-B9AD-D022CD16D9E1}"/>
              </a:ext>
            </a:extLst>
          </p:cNvPr>
          <p:cNvSpPr>
            <a:spLocks noGrp="1"/>
          </p:cNvSpPr>
          <p:nvPr>
            <p:ph type="dt" sz="half" idx="23"/>
          </p:nvPr>
        </p:nvSpPr>
        <p:spPr/>
        <p:txBody>
          <a:bodyPr/>
          <a:lstStyle/>
          <a:p>
            <a:fld id="{94A19648-DD44-44C8-B683-0311A2AEBA75}" type="datetime4">
              <a:rPr lang="en-US" smtClean="0"/>
              <a:t>October 3, 2025</a:t>
            </a:fld>
            <a:endParaRPr lang="en-BE"/>
          </a:p>
        </p:txBody>
      </p:sp>
      <p:sp>
        <p:nvSpPr>
          <p:cNvPr id="3" name="Footer Placeholder 2">
            <a:extLst>
              <a:ext uri="{FF2B5EF4-FFF2-40B4-BE49-F238E27FC236}">
                <a16:creationId xmlns:a16="http://schemas.microsoft.com/office/drawing/2014/main" id="{42A75450-3D30-3677-0385-7D0BDD7BE34D}"/>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C7FB3C0-D603-8E2F-02D0-BAE368E36FC1}"/>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12" name="Text Placeholder 3">
            <a:extLst>
              <a:ext uri="{FF2B5EF4-FFF2-40B4-BE49-F238E27FC236}">
                <a16:creationId xmlns:a16="http://schemas.microsoft.com/office/drawing/2014/main" id="{EBDFADB8-37BB-C535-B9A9-E9590C2EB3CA}"/>
              </a:ext>
            </a:extLst>
          </p:cNvPr>
          <p:cNvSpPr>
            <a:spLocks noGrp="1"/>
          </p:cNvSpPr>
          <p:nvPr>
            <p:ph type="body" sz="quarter" idx="16" hasCustomPrompt="1"/>
          </p:nvPr>
        </p:nvSpPr>
        <p:spPr>
          <a:xfrm>
            <a:off x="1031872" y="1499673"/>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46F5B570-3D42-73B4-5E07-424E0F7BA64B}"/>
              </a:ext>
            </a:extLst>
          </p:cNvPr>
          <p:cNvSpPr>
            <a:spLocks noGrp="1"/>
          </p:cNvSpPr>
          <p:nvPr>
            <p:ph type="body" sz="quarter" idx="17" hasCustomPrompt="1"/>
          </p:nvPr>
        </p:nvSpPr>
        <p:spPr>
          <a:xfrm>
            <a:off x="1031872" y="997706"/>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
        <p:nvSpPr>
          <p:cNvPr id="15" name="Text Placeholder 3">
            <a:extLst>
              <a:ext uri="{FF2B5EF4-FFF2-40B4-BE49-F238E27FC236}">
                <a16:creationId xmlns:a16="http://schemas.microsoft.com/office/drawing/2014/main" id="{4D9906FA-D162-FA5B-71C6-E7F5B5BF276B}"/>
              </a:ext>
            </a:extLst>
          </p:cNvPr>
          <p:cNvSpPr>
            <a:spLocks noGrp="1"/>
          </p:cNvSpPr>
          <p:nvPr>
            <p:ph type="body" sz="quarter" idx="26" hasCustomPrompt="1"/>
          </p:nvPr>
        </p:nvSpPr>
        <p:spPr>
          <a:xfrm>
            <a:off x="6738939" y="1499672"/>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6" name="Text Placeholder 3">
            <a:extLst>
              <a:ext uri="{FF2B5EF4-FFF2-40B4-BE49-F238E27FC236}">
                <a16:creationId xmlns:a16="http://schemas.microsoft.com/office/drawing/2014/main" id="{E4C5B4D6-37D5-11CC-DA4F-4759045D275C}"/>
              </a:ext>
            </a:extLst>
          </p:cNvPr>
          <p:cNvSpPr>
            <a:spLocks noGrp="1"/>
          </p:cNvSpPr>
          <p:nvPr>
            <p:ph type="body" sz="quarter" idx="27" hasCustomPrompt="1"/>
          </p:nvPr>
        </p:nvSpPr>
        <p:spPr>
          <a:xfrm>
            <a:off x="6738939" y="997705"/>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699239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2999" y="512763"/>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21C07DAE-83D3-991D-C05A-68A324845F53}"/>
              </a:ext>
            </a:extLst>
          </p:cNvPr>
          <p:cNvSpPr>
            <a:spLocks noGrp="1"/>
          </p:cNvSpPr>
          <p:nvPr>
            <p:ph type="pic" sz="quarter" idx="23"/>
          </p:nvPr>
        </p:nvSpPr>
        <p:spPr>
          <a:xfrm>
            <a:off x="6222999" y="3557587"/>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07C1806C-0AAB-48BF-89E6-257EFB5B8C43}"/>
              </a:ext>
            </a:extLst>
          </p:cNvPr>
          <p:cNvSpPr>
            <a:spLocks noGrp="1"/>
          </p:cNvSpPr>
          <p:nvPr>
            <p:ph type="dt" sz="half" idx="24"/>
          </p:nvPr>
        </p:nvSpPr>
        <p:spPr/>
        <p:txBody>
          <a:bodyPr/>
          <a:lstStyle/>
          <a:p>
            <a:fld id="{C1E21EB2-53A1-47EF-A35A-9E8839398673}" type="datetime4">
              <a:rPr lang="en-US" smtClean="0"/>
              <a:t>October 3, 2025</a:t>
            </a:fld>
            <a:endParaRPr lang="en-BE"/>
          </a:p>
        </p:txBody>
      </p:sp>
      <p:sp>
        <p:nvSpPr>
          <p:cNvPr id="5" name="Footer Placeholder 4">
            <a:extLst>
              <a:ext uri="{FF2B5EF4-FFF2-40B4-BE49-F238E27FC236}">
                <a16:creationId xmlns:a16="http://schemas.microsoft.com/office/drawing/2014/main" id="{BB9B9717-E33B-A934-3871-635EB9B7B331}"/>
              </a:ext>
            </a:extLst>
          </p:cNvPr>
          <p:cNvSpPr>
            <a:spLocks noGrp="1"/>
          </p:cNvSpPr>
          <p:nvPr>
            <p:ph type="ftr" sz="quarter" idx="25"/>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FECC2FAC-46CF-CF2A-AC48-31C3B9BD490D}"/>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80952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foto'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6242166"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515939"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8" name="Picture Placeholder 6">
            <a:extLst>
              <a:ext uri="{FF2B5EF4-FFF2-40B4-BE49-F238E27FC236}">
                <a16:creationId xmlns:a16="http://schemas.microsoft.com/office/drawing/2014/main" id="{24D30AFE-4552-30D0-38E2-7CC1CBB03076}"/>
              </a:ext>
            </a:extLst>
          </p:cNvPr>
          <p:cNvSpPr>
            <a:spLocks noGrp="1"/>
          </p:cNvSpPr>
          <p:nvPr>
            <p:ph type="pic" sz="quarter" idx="26"/>
          </p:nvPr>
        </p:nvSpPr>
        <p:spPr>
          <a:xfrm>
            <a:off x="515939" y="3557587"/>
            <a:ext cx="5433896"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3359887"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07BE8E46-F289-0365-4159-9626BE37E412}"/>
              </a:ext>
            </a:extLst>
          </p:cNvPr>
          <p:cNvSpPr>
            <a:spLocks noGrp="1"/>
          </p:cNvSpPr>
          <p:nvPr>
            <p:ph type="dt" sz="half" idx="28"/>
          </p:nvPr>
        </p:nvSpPr>
        <p:spPr/>
        <p:txBody>
          <a:bodyPr/>
          <a:lstStyle/>
          <a:p>
            <a:fld id="{461CEEE9-F3F8-417B-9499-1EBD5B76741E}" type="datetime4">
              <a:rPr lang="en-US" smtClean="0"/>
              <a:t>October 3, 2025</a:t>
            </a:fld>
            <a:endParaRPr lang="en-BE"/>
          </a:p>
        </p:txBody>
      </p:sp>
      <p:sp>
        <p:nvSpPr>
          <p:cNvPr id="5" name="Footer Placeholder 4">
            <a:extLst>
              <a:ext uri="{FF2B5EF4-FFF2-40B4-BE49-F238E27FC236}">
                <a16:creationId xmlns:a16="http://schemas.microsoft.com/office/drawing/2014/main" id="{7DC38347-35B7-C3F1-6EA7-D6AD7D870989}"/>
              </a:ext>
            </a:extLst>
          </p:cNvPr>
          <p:cNvSpPr>
            <a:spLocks noGrp="1"/>
          </p:cNvSpPr>
          <p:nvPr>
            <p:ph type="ftr" sz="quarter" idx="29"/>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D7E25520-C2FB-1AAB-4326-931CCE81D998}"/>
              </a:ext>
            </a:extLst>
          </p:cNvPr>
          <p:cNvSpPr>
            <a:spLocks noGrp="1"/>
          </p:cNvSpPr>
          <p:nvPr>
            <p:ph type="sldNum" sz="quarter" idx="30"/>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1088717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foto'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3000"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535102"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9066947" y="512763"/>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F26BC34F-D3AA-0B2A-26EC-080C156B7BBD}"/>
              </a:ext>
            </a:extLst>
          </p:cNvPr>
          <p:cNvSpPr>
            <a:spLocks noGrp="1"/>
          </p:cNvSpPr>
          <p:nvPr>
            <p:ph type="pic" sz="quarter" idx="28"/>
          </p:nvPr>
        </p:nvSpPr>
        <p:spPr>
          <a:xfrm>
            <a:off x="6223000" y="3557587"/>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Picture Placeholder 6">
            <a:extLst>
              <a:ext uri="{FF2B5EF4-FFF2-40B4-BE49-F238E27FC236}">
                <a16:creationId xmlns:a16="http://schemas.microsoft.com/office/drawing/2014/main" id="{27F7823D-C314-05C9-1C5B-12CA04F92224}"/>
              </a:ext>
            </a:extLst>
          </p:cNvPr>
          <p:cNvSpPr>
            <a:spLocks noGrp="1"/>
          </p:cNvSpPr>
          <p:nvPr>
            <p:ph type="pic" sz="quarter" idx="29"/>
          </p:nvPr>
        </p:nvSpPr>
        <p:spPr>
          <a:xfrm>
            <a:off x="9066947" y="3557587"/>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Date Placeholder 5">
            <a:extLst>
              <a:ext uri="{FF2B5EF4-FFF2-40B4-BE49-F238E27FC236}">
                <a16:creationId xmlns:a16="http://schemas.microsoft.com/office/drawing/2014/main" id="{6A85FE5F-1EC9-DCC4-FD0A-AD87FBBC16F7}"/>
              </a:ext>
            </a:extLst>
          </p:cNvPr>
          <p:cNvSpPr>
            <a:spLocks noGrp="1"/>
          </p:cNvSpPr>
          <p:nvPr>
            <p:ph type="dt" sz="half" idx="30"/>
          </p:nvPr>
        </p:nvSpPr>
        <p:spPr/>
        <p:txBody>
          <a:bodyPr/>
          <a:lstStyle/>
          <a:p>
            <a:fld id="{80D8AAFC-0838-4933-9251-26B1B5F950AD}" type="datetime4">
              <a:rPr lang="en-US" smtClean="0"/>
              <a:t>October 3, 2025</a:t>
            </a:fld>
            <a:endParaRPr lang="en-BE"/>
          </a:p>
        </p:txBody>
      </p:sp>
      <p:sp>
        <p:nvSpPr>
          <p:cNvPr id="8" name="Footer Placeholder 7">
            <a:extLst>
              <a:ext uri="{FF2B5EF4-FFF2-40B4-BE49-F238E27FC236}">
                <a16:creationId xmlns:a16="http://schemas.microsoft.com/office/drawing/2014/main" id="{3C17913F-A06E-E7E3-B1C5-DB02145835F8}"/>
              </a:ext>
            </a:extLst>
          </p:cNvPr>
          <p:cNvSpPr>
            <a:spLocks noGrp="1"/>
          </p:cNvSpPr>
          <p:nvPr>
            <p:ph type="ftr" sz="quarter" idx="31"/>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74DB972D-BC24-2423-9642-92BE673289B1}"/>
              </a:ext>
            </a:extLst>
          </p:cNvPr>
          <p:cNvSpPr>
            <a:spLocks noGrp="1"/>
          </p:cNvSpPr>
          <p:nvPr>
            <p:ph type="sldNum" sz="quarter" idx="32"/>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3752087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107C3A5A-7B43-D5FB-AA03-CB1B24C419A7}"/>
              </a:ext>
            </a:extLst>
          </p:cNvPr>
          <p:cNvSpPr>
            <a:spLocks noGrp="1"/>
          </p:cNvSpPr>
          <p:nvPr>
            <p:ph type="dt" sz="half" idx="23"/>
          </p:nvPr>
        </p:nvSpPr>
        <p:spPr/>
        <p:txBody>
          <a:bodyPr/>
          <a:lstStyle/>
          <a:p>
            <a:fld id="{B772BA24-2CA0-4952-9840-BBD8BB1EF432}" type="datetime4">
              <a:rPr lang="en-US" smtClean="0"/>
              <a:t>October 3, 2025</a:t>
            </a:fld>
            <a:endParaRPr lang="en-BE"/>
          </a:p>
        </p:txBody>
      </p:sp>
      <p:sp>
        <p:nvSpPr>
          <p:cNvPr id="4" name="Footer Placeholder 3">
            <a:extLst>
              <a:ext uri="{FF2B5EF4-FFF2-40B4-BE49-F238E27FC236}">
                <a16:creationId xmlns:a16="http://schemas.microsoft.com/office/drawing/2014/main" id="{1ACB4FF9-9D06-081F-91F6-3E01293B2B10}"/>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031BE2D-3DE7-6EDB-08DD-73387AE77009}"/>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7" name="Title 6">
            <a:extLst>
              <a:ext uri="{FF2B5EF4-FFF2-40B4-BE49-F238E27FC236}">
                <a16:creationId xmlns:a16="http://schemas.microsoft.com/office/drawing/2014/main" id="{EB880520-9553-3AD3-98DC-048EBE5DB71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495791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fiek + inhoud">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6353972" y="1628775"/>
            <a:ext cx="5322090"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0771E7A4-A9B4-D22B-A92D-0957DF6A35B5}"/>
              </a:ext>
            </a:extLst>
          </p:cNvPr>
          <p:cNvSpPr>
            <a:spLocks noGrp="1"/>
          </p:cNvSpPr>
          <p:nvPr>
            <p:ph type="dt" sz="half" idx="24"/>
          </p:nvPr>
        </p:nvSpPr>
        <p:spPr/>
        <p:txBody>
          <a:bodyPr/>
          <a:lstStyle/>
          <a:p>
            <a:fld id="{058E465A-A100-42BF-94F3-5FCEF86D0DBC}" type="datetime4">
              <a:rPr lang="en-US" smtClean="0"/>
              <a:t>October 3, 2025</a:t>
            </a:fld>
            <a:endParaRPr lang="en-BE"/>
          </a:p>
        </p:txBody>
      </p:sp>
      <p:sp>
        <p:nvSpPr>
          <p:cNvPr id="4" name="Footer Placeholder 3">
            <a:extLst>
              <a:ext uri="{FF2B5EF4-FFF2-40B4-BE49-F238E27FC236}">
                <a16:creationId xmlns:a16="http://schemas.microsoft.com/office/drawing/2014/main" id="{22AB6306-008E-C05E-E6E7-433B240B98AE}"/>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0F7004B-74D0-6F93-F03D-36B6F99D0900}"/>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8" name="Title 7">
            <a:extLst>
              <a:ext uri="{FF2B5EF4-FFF2-40B4-BE49-F238E27FC236}">
                <a16:creationId xmlns:a16="http://schemas.microsoft.com/office/drawing/2014/main" id="{8FA0CF93-8D63-4FD6-119F-5103B90CA48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2" name="Text Placeholder 9">
            <a:extLst>
              <a:ext uri="{FF2B5EF4-FFF2-40B4-BE49-F238E27FC236}">
                <a16:creationId xmlns:a16="http://schemas.microsoft.com/office/drawing/2014/main" id="{769202CB-A2AA-940C-7E43-ABA11EE1A278}"/>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446571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2AC07F32-C191-403F-7407-8C662FD22BF6}"/>
              </a:ext>
            </a:extLst>
          </p:cNvPr>
          <p:cNvSpPr>
            <a:spLocks noGrp="1"/>
          </p:cNvSpPr>
          <p:nvPr>
            <p:ph type="tbl"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Date Placeholder 3">
            <a:extLst>
              <a:ext uri="{FF2B5EF4-FFF2-40B4-BE49-F238E27FC236}">
                <a16:creationId xmlns:a16="http://schemas.microsoft.com/office/drawing/2014/main" id="{DCD7EE5F-A76D-A996-6EBE-DD51DBAB769F}"/>
              </a:ext>
            </a:extLst>
          </p:cNvPr>
          <p:cNvSpPr>
            <a:spLocks noGrp="1"/>
          </p:cNvSpPr>
          <p:nvPr>
            <p:ph type="dt" sz="half" idx="23"/>
          </p:nvPr>
        </p:nvSpPr>
        <p:spPr/>
        <p:txBody>
          <a:bodyPr/>
          <a:lstStyle/>
          <a:p>
            <a:fld id="{7DB67526-3CA8-45E5-A773-C9C3F683BB94}" type="datetime4">
              <a:rPr lang="en-US" smtClean="0"/>
              <a:t>October 3, 2025</a:t>
            </a:fld>
            <a:endParaRPr lang="en-BE"/>
          </a:p>
        </p:txBody>
      </p:sp>
      <p:sp>
        <p:nvSpPr>
          <p:cNvPr id="5" name="Footer Placeholder 4">
            <a:extLst>
              <a:ext uri="{FF2B5EF4-FFF2-40B4-BE49-F238E27FC236}">
                <a16:creationId xmlns:a16="http://schemas.microsoft.com/office/drawing/2014/main" id="{06D2E9D4-272A-AA6F-E413-B9E9382FD371}"/>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A209A98A-6113-D242-33E2-C0EDDC8FDD4C}"/>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7" name="Title 6">
            <a:extLst>
              <a:ext uri="{FF2B5EF4-FFF2-40B4-BE49-F238E27FC236}">
                <a16:creationId xmlns:a16="http://schemas.microsoft.com/office/drawing/2014/main" id="{73BB25C5-3A3B-D7BD-652B-7B6C94301EF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13411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el + inhoud">
    <p:spTree>
      <p:nvGrpSpPr>
        <p:cNvPr id="1" name=""/>
        <p:cNvGrpSpPr/>
        <p:nvPr/>
      </p:nvGrpSpPr>
      <p:grpSpPr>
        <a:xfrm>
          <a:off x="0" y="0"/>
          <a:ext cx="0" cy="0"/>
          <a:chOff x="0" y="0"/>
          <a:chExt cx="0" cy="0"/>
        </a:xfrm>
      </p:grpSpPr>
      <p:sp>
        <p:nvSpPr>
          <p:cNvPr id="2" name="Table Placeholder 2">
            <a:extLst>
              <a:ext uri="{FF2B5EF4-FFF2-40B4-BE49-F238E27FC236}">
                <a16:creationId xmlns:a16="http://schemas.microsoft.com/office/drawing/2014/main" id="{F273B77E-10BA-D2FF-013B-B7810AFFBCB1}"/>
              </a:ext>
            </a:extLst>
          </p:cNvPr>
          <p:cNvSpPr>
            <a:spLocks noGrp="1"/>
          </p:cNvSpPr>
          <p:nvPr>
            <p:ph type="tbl" sz="quarter" idx="23"/>
          </p:nvPr>
        </p:nvSpPr>
        <p:spPr>
          <a:xfrm>
            <a:off x="6353971" y="1628775"/>
            <a:ext cx="5322091"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C292B070-8B3C-87DF-4B6F-59E81786660A}"/>
              </a:ext>
            </a:extLst>
          </p:cNvPr>
          <p:cNvSpPr>
            <a:spLocks noGrp="1"/>
          </p:cNvSpPr>
          <p:nvPr>
            <p:ph type="dt" sz="half" idx="24"/>
          </p:nvPr>
        </p:nvSpPr>
        <p:spPr/>
        <p:txBody>
          <a:bodyPr/>
          <a:lstStyle/>
          <a:p>
            <a:fld id="{591873E6-9523-4E8C-818B-F4E55DDED461}" type="datetime4">
              <a:rPr lang="en-US" smtClean="0"/>
              <a:t>October 3, 2025</a:t>
            </a:fld>
            <a:endParaRPr lang="en-BE"/>
          </a:p>
        </p:txBody>
      </p:sp>
      <p:sp>
        <p:nvSpPr>
          <p:cNvPr id="4" name="Footer Placeholder 3">
            <a:extLst>
              <a:ext uri="{FF2B5EF4-FFF2-40B4-BE49-F238E27FC236}">
                <a16:creationId xmlns:a16="http://schemas.microsoft.com/office/drawing/2014/main" id="{3FA5E4CF-63B9-7FCD-7CB9-D5F6D3364602}"/>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FB1E1E9-1E01-1733-5EB0-910A532A826D}"/>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8" name="Title 7">
            <a:extLst>
              <a:ext uri="{FF2B5EF4-FFF2-40B4-BE49-F238E27FC236}">
                <a16:creationId xmlns:a16="http://schemas.microsoft.com/office/drawing/2014/main" id="{9667022D-936C-2D27-53B8-1BB33C4C6F8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Text Placeholder 9">
            <a:extLst>
              <a:ext uri="{FF2B5EF4-FFF2-40B4-BE49-F238E27FC236}">
                <a16:creationId xmlns:a16="http://schemas.microsoft.com/office/drawing/2014/main" id="{11AA424F-0E40-3A43-4FC5-0BBD71E9C30A}"/>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90669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714BDC6-0435-BE27-0FED-7FAA9A86C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4B19EE2F-A7FB-40DD-B400-0BA302B483BF}" type="datetime4">
              <a:rPr lang="en-US" smtClean="0"/>
              <a:t>October 3,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1711840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dia + inhou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7AE5942-4F63-ACC5-4DE3-CF6CF96FB268}"/>
              </a:ext>
            </a:extLst>
          </p:cNvPr>
          <p:cNvSpPr>
            <a:spLocks noGrp="1"/>
          </p:cNvSpPr>
          <p:nvPr>
            <p:ph type="media" sz="quarter" idx="22"/>
          </p:nvPr>
        </p:nvSpPr>
        <p:spPr>
          <a:xfrm>
            <a:off x="4764442" y="1628775"/>
            <a:ext cx="6911620" cy="4716461"/>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Title 3">
            <a:extLst>
              <a:ext uri="{FF2B5EF4-FFF2-40B4-BE49-F238E27FC236}">
                <a16:creationId xmlns:a16="http://schemas.microsoft.com/office/drawing/2014/main" id="{AB92B1E8-47FC-953C-F731-EF5A12DDD10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748E313E-5F5A-5734-FDB1-ACFF601DDB3A}"/>
              </a:ext>
            </a:extLst>
          </p:cNvPr>
          <p:cNvSpPr>
            <a:spLocks noGrp="1"/>
          </p:cNvSpPr>
          <p:nvPr>
            <p:ph type="dt" sz="half" idx="24"/>
          </p:nvPr>
        </p:nvSpPr>
        <p:spPr/>
        <p:txBody>
          <a:bodyPr/>
          <a:lstStyle/>
          <a:p>
            <a:fld id="{D416CE6B-2974-44DE-A7B0-F94502A227B0}" type="datetime4">
              <a:rPr lang="en-US" smtClean="0"/>
              <a:t>October 3, 2025</a:t>
            </a:fld>
            <a:endParaRPr lang="en-BE"/>
          </a:p>
        </p:txBody>
      </p:sp>
      <p:sp>
        <p:nvSpPr>
          <p:cNvPr id="6" name="Footer Placeholder 5">
            <a:extLst>
              <a:ext uri="{FF2B5EF4-FFF2-40B4-BE49-F238E27FC236}">
                <a16:creationId xmlns:a16="http://schemas.microsoft.com/office/drawing/2014/main" id="{720DC76F-CF80-ADBB-1057-239680ED8300}"/>
              </a:ext>
            </a:extLst>
          </p:cNvPr>
          <p:cNvSpPr>
            <a:spLocks noGrp="1"/>
          </p:cNvSpPr>
          <p:nvPr>
            <p:ph type="ftr" sz="quarter" idx="25"/>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09EB6802-D161-015C-E8B2-AC943863BAB3}"/>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9" name="Text Placeholder 9">
            <a:extLst>
              <a:ext uri="{FF2B5EF4-FFF2-40B4-BE49-F238E27FC236}">
                <a16:creationId xmlns:a16="http://schemas.microsoft.com/office/drawing/2014/main" id="{F2D34801-5173-DF5E-FB34-D011F44EF9F4}"/>
              </a:ext>
            </a:extLst>
          </p:cNvPr>
          <p:cNvSpPr>
            <a:spLocks noGrp="1"/>
          </p:cNvSpPr>
          <p:nvPr>
            <p:ph type="body" sz="quarter" idx="31" hasCustomPrompt="1"/>
          </p:nvPr>
        </p:nvSpPr>
        <p:spPr>
          <a:xfrm>
            <a:off x="515937" y="1628775"/>
            <a:ext cx="370850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32383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0C0742-7C35-27FD-F7B8-B99B49F84C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19343" y="1589213"/>
            <a:ext cx="5849106" cy="3696206"/>
          </a:xfrm>
          <a:prstGeom prst="rect">
            <a:avLst/>
          </a:prstGeom>
        </p:spPr>
      </p:pic>
      <p:pic>
        <p:nvPicPr>
          <p:cNvPr id="8" name="Graphic 7">
            <a:extLst>
              <a:ext uri="{FF2B5EF4-FFF2-40B4-BE49-F238E27FC236}">
                <a16:creationId xmlns:a16="http://schemas.microsoft.com/office/drawing/2014/main" id="{CA4F9D45-4BC8-F585-6E92-6C3F5C54374B}"/>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999" b="-3999"/>
          <a:stretch/>
        </p:blipFill>
        <p:spPr>
          <a:xfrm rot="16200000">
            <a:off x="4369743" y="2280680"/>
            <a:ext cx="5635107" cy="2324587"/>
          </a:xfrm>
          <a:prstGeom prst="rect">
            <a:avLst/>
          </a:prstGeom>
        </p:spPr>
      </p:pic>
      <p:pic>
        <p:nvPicPr>
          <p:cNvPr id="3" name="Graphic 2">
            <a:extLst>
              <a:ext uri="{FF2B5EF4-FFF2-40B4-BE49-F238E27FC236}">
                <a16:creationId xmlns:a16="http://schemas.microsoft.com/office/drawing/2014/main" id="{7C1CF9E8-50DB-4488-EFA2-5FA20DBAE5B6}"/>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14106"/>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5916"/>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563783-9E54-4A64-80E3-C85DCD4FA97B}" type="datetime4">
              <a:rPr lang="en-US" smtClean="0"/>
              <a:t>October 3,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2" name="Title 8">
            <a:extLst>
              <a:ext uri="{FF2B5EF4-FFF2-40B4-BE49-F238E27FC236}">
                <a16:creationId xmlns:a16="http://schemas.microsoft.com/office/drawing/2014/main" id="{90687BDE-65F0-63E5-1105-A00136C5312D}"/>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5" name="Text Placeholder 3">
            <a:extLst>
              <a:ext uri="{FF2B5EF4-FFF2-40B4-BE49-F238E27FC236}">
                <a16:creationId xmlns:a16="http://schemas.microsoft.com/office/drawing/2014/main" id="{E94D70C5-D4C5-2489-9430-B8D8DF7B1E4B}"/>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7C667DC1-8C62-66BF-8EEA-889500EEA890}"/>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1DD7C630-260D-36FF-BAE9-C1F1BB9E2B4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8BF7592A-9691-35B4-4CD1-0397D220854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07E52044-89B3-E563-3C67-AE2A7B60C1C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886963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6314AC0-17EE-A056-A312-DC697CB96C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8" name="Title 5">
            <a:extLst>
              <a:ext uri="{FF2B5EF4-FFF2-40B4-BE49-F238E27FC236}">
                <a16:creationId xmlns:a16="http://schemas.microsoft.com/office/drawing/2014/main" id="{3B8DB3AD-CBBA-89FA-79F9-CEBC9C5C4357}"/>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55B6FB74-A158-45A4-8BF9-622926009448}" type="datetime4">
              <a:rPr lang="en-US" smtClean="0"/>
              <a:t>October 3,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17" name="Text Placeholder 3">
            <a:extLst>
              <a:ext uri="{FF2B5EF4-FFF2-40B4-BE49-F238E27FC236}">
                <a16:creationId xmlns:a16="http://schemas.microsoft.com/office/drawing/2014/main" id="{BE86B2C0-1181-987A-042F-2C2D2F69531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3680982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0207C47B-FF97-4B0D-A736-29D91E0D3CD1}" type="datetime4">
              <a:rPr lang="en-US" smtClean="0"/>
              <a:t>October 3,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2" name="Title 5">
            <a:extLst>
              <a:ext uri="{FF2B5EF4-FFF2-40B4-BE49-F238E27FC236}">
                <a16:creationId xmlns:a16="http://schemas.microsoft.com/office/drawing/2014/main" id="{85D997F0-5791-557B-2A6D-1067E17459A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6" name="Text Placeholder 5">
            <a:extLst>
              <a:ext uri="{FF2B5EF4-FFF2-40B4-BE49-F238E27FC236}">
                <a16:creationId xmlns:a16="http://schemas.microsoft.com/office/drawing/2014/main" id="{9236B684-9E01-8ECC-4049-18AC9DFC4A75}"/>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1092701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506C553B-F633-02CA-1430-79ED3F76C36F}"/>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0369"/>
          <a:stretch/>
        </p:blipFill>
        <p:spPr>
          <a:xfrm rot="16200000">
            <a:off x="6057132" y="1216307"/>
            <a:ext cx="7844350" cy="4425386"/>
          </a:xfrm>
          <a:custGeom>
            <a:avLst/>
            <a:gdLst>
              <a:gd name="connsiteX0" fmla="*/ 7844350 w 7844350"/>
              <a:gd name="connsiteY0" fmla="*/ 0 h 4425386"/>
              <a:gd name="connsiteX1" fmla="*/ 7844350 w 7844350"/>
              <a:gd name="connsiteY1" fmla="*/ 120086 h 4425386"/>
              <a:gd name="connsiteX2" fmla="*/ 7351175 w 7844350"/>
              <a:gd name="connsiteY2" fmla="*/ 120086 h 4425386"/>
              <a:gd name="connsiteX3" fmla="*/ 7351175 w 7844350"/>
              <a:gd name="connsiteY3" fmla="*/ 4425386 h 4425386"/>
              <a:gd name="connsiteX4" fmla="*/ 493176 w 7844350"/>
              <a:gd name="connsiteY4" fmla="*/ 4425386 h 4425386"/>
              <a:gd name="connsiteX5" fmla="*/ 493176 w 7844350"/>
              <a:gd name="connsiteY5" fmla="*/ 120086 h 4425386"/>
              <a:gd name="connsiteX6" fmla="*/ 0 w 7844350"/>
              <a:gd name="connsiteY6" fmla="*/ 120086 h 4425386"/>
              <a:gd name="connsiteX7" fmla="*/ 0 w 7844350"/>
              <a:gd name="connsiteY7" fmla="*/ 0 h 442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4350" h="4425386">
                <a:moveTo>
                  <a:pt x="7844350" y="0"/>
                </a:moveTo>
                <a:lnTo>
                  <a:pt x="7844350" y="120086"/>
                </a:lnTo>
                <a:lnTo>
                  <a:pt x="7351175" y="120086"/>
                </a:lnTo>
                <a:lnTo>
                  <a:pt x="7351175" y="4425386"/>
                </a:lnTo>
                <a:lnTo>
                  <a:pt x="493176" y="4425386"/>
                </a:lnTo>
                <a:lnTo>
                  <a:pt x="493176" y="120086"/>
                </a:lnTo>
                <a:lnTo>
                  <a:pt x="0" y="120086"/>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2C4C8487-62F9-4BAC-800E-518181057217}" type="datetime4">
              <a:rPr lang="en-US" smtClean="0"/>
              <a:t>October 3,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640430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F7217FF-8C88-D49F-720B-61816BB41F3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635"/>
          <a:stretch>
            <a:fillRect/>
          </a:stretch>
        </p:blipFill>
        <p:spPr>
          <a:xfrm rot="10800000">
            <a:off x="4457698" y="-1"/>
            <a:ext cx="7734302" cy="5572125"/>
          </a:xfrm>
          <a:custGeom>
            <a:avLst/>
            <a:gdLst>
              <a:gd name="connsiteX0" fmla="*/ 7734302 w 7734302"/>
              <a:gd name="connsiteY0" fmla="*/ 5572125 h 5572125"/>
              <a:gd name="connsiteX1" fmla="*/ 0 w 7734302"/>
              <a:gd name="connsiteY1" fmla="*/ 5572125 h 5572125"/>
              <a:gd name="connsiteX2" fmla="*/ 0 w 7734302"/>
              <a:gd name="connsiteY2" fmla="*/ 0 h 5572125"/>
              <a:gd name="connsiteX3" fmla="*/ 7734302 w 7734302"/>
              <a:gd name="connsiteY3" fmla="*/ 0 h 5572125"/>
            </a:gdLst>
            <a:ahLst/>
            <a:cxnLst>
              <a:cxn ang="0">
                <a:pos x="connsiteX0" y="connsiteY0"/>
              </a:cxn>
              <a:cxn ang="0">
                <a:pos x="connsiteX1" y="connsiteY1"/>
              </a:cxn>
              <a:cxn ang="0">
                <a:pos x="connsiteX2" y="connsiteY2"/>
              </a:cxn>
              <a:cxn ang="0">
                <a:pos x="connsiteX3" y="connsiteY3"/>
              </a:cxn>
            </a:cxnLst>
            <a:rect l="l" t="t" r="r" b="b"/>
            <a:pathLst>
              <a:path w="7734302" h="5572125">
                <a:moveTo>
                  <a:pt x="7734302" y="5572125"/>
                </a:moveTo>
                <a:lnTo>
                  <a:pt x="0" y="5572125"/>
                </a:lnTo>
                <a:lnTo>
                  <a:pt x="0" y="0"/>
                </a:lnTo>
                <a:lnTo>
                  <a:pt x="77343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1A5BF5F0-19BD-43C4-913D-05858F831297}" type="datetime4">
              <a:rPr lang="en-US" smtClean="0"/>
              <a:t>October 3,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3" name="Title 20">
            <a:extLst>
              <a:ext uri="{FF2B5EF4-FFF2-40B4-BE49-F238E27FC236}">
                <a16:creationId xmlns:a16="http://schemas.microsoft.com/office/drawing/2014/main" id="{D4337BEE-BE6F-5048-BD50-D5D00D9E5F83}"/>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4" name="Text Placeholder 3">
            <a:extLst>
              <a:ext uri="{FF2B5EF4-FFF2-40B4-BE49-F238E27FC236}">
                <a16:creationId xmlns:a16="http://schemas.microsoft.com/office/drawing/2014/main" id="{A1C246D7-FC38-0AB7-DF87-ED3F00907EB5}"/>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rgbClr val="000000"/>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5" name="Graphic 10">
            <a:extLst>
              <a:ext uri="{FF2B5EF4-FFF2-40B4-BE49-F238E27FC236}">
                <a16:creationId xmlns:a16="http://schemas.microsoft.com/office/drawing/2014/main" id="{3FA490B3-BA2A-220F-6EA4-8DA088E69F45}"/>
              </a:ext>
            </a:extLst>
          </p:cNvPr>
          <p:cNvGrpSpPr/>
          <p:nvPr userDrawn="1"/>
        </p:nvGrpSpPr>
        <p:grpSpPr>
          <a:xfrm>
            <a:off x="515936" y="512763"/>
            <a:ext cx="2144749" cy="508682"/>
            <a:chOff x="419100" y="2082800"/>
            <a:chExt cx="7770288" cy="1842923"/>
          </a:xfrm>
          <a:solidFill>
            <a:schemeClr val="bg2"/>
          </a:solidFill>
        </p:grpSpPr>
        <p:sp>
          <p:nvSpPr>
            <p:cNvPr id="6" name="Freeform 5">
              <a:extLst>
                <a:ext uri="{FF2B5EF4-FFF2-40B4-BE49-F238E27FC236}">
                  <a16:creationId xmlns:a16="http://schemas.microsoft.com/office/drawing/2014/main" id="{17C7A75E-7545-95C0-23EB-76431010DAC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8D9ECE8B-9D83-C24E-59FA-54B253418D9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21ABC01C-5F71-E3C7-B08D-5D4B21AEA79A}"/>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799413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64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6F975E6E-9984-48EA-8BFB-6F3F206EF7A9}" type="datetime4">
              <a:rPr lang="en-US" smtClean="0"/>
              <a:t>October 3,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9C143F9C-CA51-6A3D-6038-55DBC067B4FD}"/>
              </a:ext>
            </a:extLst>
          </p:cNvPr>
          <p:cNvGrpSpPr/>
          <p:nvPr userDrawn="1"/>
        </p:nvGrpSpPr>
        <p:grpSpPr>
          <a:xfrm>
            <a:off x="515936" y="512763"/>
            <a:ext cx="2144749" cy="508682"/>
            <a:chOff x="419100" y="2082800"/>
            <a:chExt cx="7770288" cy="1842923"/>
          </a:xfrm>
          <a:solidFill>
            <a:schemeClr val="bg1"/>
          </a:solidFill>
        </p:grpSpPr>
        <p:sp>
          <p:nvSpPr>
            <p:cNvPr id="9" name="Freeform 8">
              <a:extLst>
                <a:ext uri="{FF2B5EF4-FFF2-40B4-BE49-F238E27FC236}">
                  <a16:creationId xmlns:a16="http://schemas.microsoft.com/office/drawing/2014/main" id="{D0F346C8-75E7-EFD5-11A3-1FDB31BF24F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DBE9E14-4424-E241-FDF8-85AA09573C18}"/>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AAEA66E-84C1-243A-2FAA-9684BEF1E8B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1700045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DA376B0-7373-A672-75C0-6A9DD58A7E7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772" r="4772"/>
          <a:stretch/>
        </p:blipFill>
        <p:spPr>
          <a:xfrm rot="16200000">
            <a:off x="1828616" y="1985677"/>
            <a:ext cx="6858003" cy="2886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33F2C37F-556E-406F-9458-21E81A583320}" type="datetime4">
              <a:rPr lang="en-US" smtClean="0"/>
              <a:t>October 3,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5" name="Title 8">
            <a:extLst>
              <a:ext uri="{FF2B5EF4-FFF2-40B4-BE49-F238E27FC236}">
                <a16:creationId xmlns:a16="http://schemas.microsoft.com/office/drawing/2014/main" id="{C038C994-DC00-C844-899F-D3660EF75BF1}"/>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F46F2F8C-4C33-47BC-7977-F025A7A82430}"/>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10" name="Graphic 10">
            <a:extLst>
              <a:ext uri="{FF2B5EF4-FFF2-40B4-BE49-F238E27FC236}">
                <a16:creationId xmlns:a16="http://schemas.microsoft.com/office/drawing/2014/main" id="{BBF98F45-4D7B-13A2-4B34-65E5083C5E31}"/>
              </a:ext>
            </a:extLst>
          </p:cNvPr>
          <p:cNvGrpSpPr/>
          <p:nvPr userDrawn="1"/>
        </p:nvGrpSpPr>
        <p:grpSpPr>
          <a:xfrm>
            <a:off x="515936" y="512763"/>
            <a:ext cx="2144749" cy="508682"/>
            <a:chOff x="419100" y="2082800"/>
            <a:chExt cx="7770288" cy="1842923"/>
          </a:xfrm>
          <a:solidFill>
            <a:schemeClr val="bg1"/>
          </a:solidFill>
        </p:grpSpPr>
        <p:sp>
          <p:nvSpPr>
            <p:cNvPr id="11" name="Freeform 10">
              <a:extLst>
                <a:ext uri="{FF2B5EF4-FFF2-40B4-BE49-F238E27FC236}">
                  <a16:creationId xmlns:a16="http://schemas.microsoft.com/office/drawing/2014/main" id="{E5DFA883-E525-D03F-5DE8-910CE3CF20F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0554B8CE-B78E-F35C-A8DF-50FEECBA2D5E}"/>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701AD00-4BFC-2E10-72A1-902DD99B64C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592986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79735B-DFCA-D124-198E-05FA8E2CF2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D3552A53-57A9-4123-A19D-AF6EF1D84AC7}" type="datetime4">
              <a:rPr lang="en-US" smtClean="0"/>
              <a:t>October 3,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2" name="Title 8">
            <a:extLst>
              <a:ext uri="{FF2B5EF4-FFF2-40B4-BE49-F238E27FC236}">
                <a16:creationId xmlns:a16="http://schemas.microsoft.com/office/drawing/2014/main" id="{C7D1E8C1-13EB-D4BB-EFD2-7B7A3C2A777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2BD4C4E4-7DE4-06A2-244F-5CC6B54E285C}"/>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57E57CC2-DCC5-8672-8C95-AFB9D8C26A07}"/>
              </a:ext>
            </a:extLst>
          </p:cNvPr>
          <p:cNvGrpSpPr/>
          <p:nvPr userDrawn="1"/>
        </p:nvGrpSpPr>
        <p:grpSpPr>
          <a:xfrm>
            <a:off x="515936" y="512763"/>
            <a:ext cx="2144749" cy="508682"/>
            <a:chOff x="419100" y="2082800"/>
            <a:chExt cx="7770288" cy="1842923"/>
          </a:xfrm>
          <a:solidFill>
            <a:schemeClr val="bg1"/>
          </a:solidFill>
        </p:grpSpPr>
        <p:sp>
          <p:nvSpPr>
            <p:cNvPr id="7" name="Freeform 6">
              <a:extLst>
                <a:ext uri="{FF2B5EF4-FFF2-40B4-BE49-F238E27FC236}">
                  <a16:creationId xmlns:a16="http://schemas.microsoft.com/office/drawing/2014/main" id="{02C5EADB-B585-94E9-A617-73C56D71179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5E04FAA-E02A-9AF4-3C50-85A67ED8F6E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C8145DD8-0A0B-A731-0582-A2F2FBB1F54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909891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481C1C3-3BCD-6737-872A-E43678CDBB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7776" y="1604866"/>
            <a:ext cx="5842800" cy="3685648"/>
          </a:xfrm>
          <a:prstGeom prst="rect">
            <a:avLst/>
          </a:prstGeom>
        </p:spPr>
      </p:pic>
      <p:pic>
        <p:nvPicPr>
          <p:cNvPr id="5" name="Graphic 4">
            <a:extLst>
              <a:ext uri="{FF2B5EF4-FFF2-40B4-BE49-F238E27FC236}">
                <a16:creationId xmlns:a16="http://schemas.microsoft.com/office/drawing/2014/main" id="{58A2B2E9-7A2E-EA50-CBBE-56D4A955C0C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16400" y="623490"/>
            <a:ext cx="2159683" cy="5648400"/>
          </a:xfrm>
          <a:prstGeom prst="rect">
            <a:avLst/>
          </a:prstGeom>
        </p:spPr>
      </p:pic>
      <p:pic>
        <p:nvPicPr>
          <p:cNvPr id="6" name="Graphic 5">
            <a:extLst>
              <a:ext uri="{FF2B5EF4-FFF2-40B4-BE49-F238E27FC236}">
                <a16:creationId xmlns:a16="http://schemas.microsoft.com/office/drawing/2014/main" id="{FE1C7CCF-738D-5AA5-7E62-F47408B1E1C4}"/>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24480"/>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26290"/>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983CE4-6A89-4BC4-9063-576D7731B37F}" type="datetime4">
              <a:rPr lang="en-US" smtClean="0"/>
              <a:t>October 3,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3" name="Title 8">
            <a:extLst>
              <a:ext uri="{FF2B5EF4-FFF2-40B4-BE49-F238E27FC236}">
                <a16:creationId xmlns:a16="http://schemas.microsoft.com/office/drawing/2014/main" id="{7B6CB02A-6C06-3A91-9D99-A43E43406A07}"/>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8" name="Text Placeholder 3">
            <a:extLst>
              <a:ext uri="{FF2B5EF4-FFF2-40B4-BE49-F238E27FC236}">
                <a16:creationId xmlns:a16="http://schemas.microsoft.com/office/drawing/2014/main" id="{AC11A279-6B85-9340-070F-DD7F56D77EDE}"/>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9" name="Graphic 10">
            <a:extLst>
              <a:ext uri="{FF2B5EF4-FFF2-40B4-BE49-F238E27FC236}">
                <a16:creationId xmlns:a16="http://schemas.microsoft.com/office/drawing/2014/main" id="{3C1594A3-4DC1-62AA-A006-B9A8B3730899}"/>
              </a:ext>
            </a:extLst>
          </p:cNvPr>
          <p:cNvGrpSpPr/>
          <p:nvPr userDrawn="1"/>
        </p:nvGrpSpPr>
        <p:grpSpPr>
          <a:xfrm>
            <a:off x="515936" y="512763"/>
            <a:ext cx="2144749" cy="508682"/>
            <a:chOff x="419100" y="2082800"/>
            <a:chExt cx="7770288" cy="1842923"/>
          </a:xfrm>
          <a:solidFill>
            <a:schemeClr val="bg1"/>
          </a:solidFill>
        </p:grpSpPr>
        <p:sp>
          <p:nvSpPr>
            <p:cNvPr id="10" name="Freeform 9">
              <a:extLst>
                <a:ext uri="{FF2B5EF4-FFF2-40B4-BE49-F238E27FC236}">
                  <a16:creationId xmlns:a16="http://schemas.microsoft.com/office/drawing/2014/main" id="{A9A26693-DC12-E2C0-3445-E388E66D571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DCD578B-91E4-245A-672F-7EAF322558F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C5871F6A-F814-6E6B-BBA8-EEF6752600C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080652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0D358D4-E33B-1EC4-3BC2-A9185D93C9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4A0F71F-AA82-490F-2299-6199D83A747C}"/>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Picture Placeholder 22">
            <a:extLst>
              <a:ext uri="{FF2B5EF4-FFF2-40B4-BE49-F238E27FC236}">
                <a16:creationId xmlns:a16="http://schemas.microsoft.com/office/drawing/2014/main" id="{6DCDE9D4-B475-F9D0-1FC0-F25E79A64096}"/>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8CF7FC78-DDAB-4243-9CCE-C903B9201449}" type="datetime4">
              <a:rPr lang="en-US" smtClean="0"/>
              <a:t>October 3,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8" name="Title 20">
            <a:extLst>
              <a:ext uri="{FF2B5EF4-FFF2-40B4-BE49-F238E27FC236}">
                <a16:creationId xmlns:a16="http://schemas.microsoft.com/office/drawing/2014/main" id="{32158DDD-DEB8-DA3A-7F9B-35F4B5907DE1}"/>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1"/>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1E8CAF5F-8604-8363-831C-7FDD6CC1A950}"/>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331391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1DAEDD1-911A-2B51-32FA-649207F2BB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A08EFC0-135F-2AF7-5FCD-DA748AFBC5E3}"/>
              </a:ext>
            </a:extLst>
          </p:cNvPr>
          <p:cNvSpPr/>
          <p:nvPr userDrawn="1"/>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DC542420-B007-8E8A-7AEF-F8F9BB58BDE5}"/>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5" name="Title 20">
            <a:extLst>
              <a:ext uri="{FF2B5EF4-FFF2-40B4-BE49-F238E27FC236}">
                <a16:creationId xmlns:a16="http://schemas.microsoft.com/office/drawing/2014/main" id="{B152DDB2-B7AF-F076-4764-CFB5ED0B264D}"/>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7" name="Text Placeholder 3">
            <a:extLst>
              <a:ext uri="{FF2B5EF4-FFF2-40B4-BE49-F238E27FC236}">
                <a16:creationId xmlns:a16="http://schemas.microsoft.com/office/drawing/2014/main" id="{905D50E6-C455-3BD2-FB90-1941D47E4AE4}"/>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EADEB0BF-4650-4617-A2D9-19BC8C46AAF1}" type="datetime4">
              <a:rPr lang="en-US" smtClean="0"/>
              <a:t>October 3,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Tree>
    <p:extLst>
      <p:ext uri="{BB962C8B-B14F-4D97-AF65-F5344CB8AC3E}">
        <p14:creationId xmlns:p14="http://schemas.microsoft.com/office/powerpoint/2010/main" val="3061709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E3A3DB3-3F3E-9E1D-4D82-D3A61E6966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4" name="Graphic 3">
            <a:extLst>
              <a:ext uri="{FF2B5EF4-FFF2-40B4-BE49-F238E27FC236}">
                <a16:creationId xmlns:a16="http://schemas.microsoft.com/office/drawing/2014/main" id="{17836F46-0818-6D94-A02D-96FEDE21A4D9}"/>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6D9F3360-0027-4857-9662-D3E751560510}" type="datetime4">
              <a:rPr lang="en-US" smtClean="0"/>
              <a:t>October 3,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ext Placeholder 3">
            <a:extLst>
              <a:ext uri="{FF2B5EF4-FFF2-40B4-BE49-F238E27FC236}">
                <a16:creationId xmlns:a16="http://schemas.microsoft.com/office/drawing/2014/main" id="{44A46CF9-500D-0D14-EA47-0C0460B11064}"/>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0" name="Title 5">
            <a:extLst>
              <a:ext uri="{FF2B5EF4-FFF2-40B4-BE49-F238E27FC236}">
                <a16:creationId xmlns:a16="http://schemas.microsoft.com/office/drawing/2014/main" id="{AA89F6E9-0061-D186-2A2B-706806631E61}"/>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DE188515-991E-1E96-BBEA-B1081967BEC3}"/>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8738046-82EE-4563-3C5D-9F8377C47A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BB1C4AFE-6F80-C561-251A-FC5E7165034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9920C01-2CDB-20F3-B636-FF067418E720}"/>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990060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28C50E3-30E0-578B-06D1-F44116DB10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6421892" y="1787410"/>
            <a:ext cx="5204806" cy="3283200"/>
          </a:xfrm>
          <a:prstGeom prst="rect">
            <a:avLst/>
          </a:prstGeom>
        </p:spPr>
      </p:pic>
      <p:pic>
        <p:nvPicPr>
          <p:cNvPr id="6" name="Graphic 5">
            <a:extLst>
              <a:ext uri="{FF2B5EF4-FFF2-40B4-BE49-F238E27FC236}">
                <a16:creationId xmlns:a16="http://schemas.microsoft.com/office/drawing/2014/main" id="{7063A626-3A96-7011-342D-0DD4422CFE67}"/>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23526"/>
          <a:stretch/>
        </p:blipFill>
        <p:spPr>
          <a:xfrm rot="5400000">
            <a:off x="8340234" y="3693405"/>
            <a:ext cx="1431956" cy="4897237"/>
          </a:xfrm>
          <a:prstGeom prst="rect">
            <a:avLst/>
          </a:prstGeom>
        </p:spPr>
      </p:pic>
      <p:pic>
        <p:nvPicPr>
          <p:cNvPr id="10" name="Graphic 9">
            <a:extLst>
              <a:ext uri="{FF2B5EF4-FFF2-40B4-BE49-F238E27FC236}">
                <a16:creationId xmlns:a16="http://schemas.microsoft.com/office/drawing/2014/main" id="{B5D436B6-1FD6-9F4B-F52D-042A47AC1CB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229E6737-1C28-472F-9E2A-5FCFBD3FC7B6}" type="datetime4">
              <a:rPr lang="en-US" smtClean="0"/>
              <a:t>October 3,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7" name="Text Placeholder 3">
            <a:extLst>
              <a:ext uri="{FF2B5EF4-FFF2-40B4-BE49-F238E27FC236}">
                <a16:creationId xmlns:a16="http://schemas.microsoft.com/office/drawing/2014/main" id="{7B237C78-D1A1-E2DF-4F97-E73DA3A039FC}"/>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9" name="Title 5">
            <a:extLst>
              <a:ext uri="{FF2B5EF4-FFF2-40B4-BE49-F238E27FC236}">
                <a16:creationId xmlns:a16="http://schemas.microsoft.com/office/drawing/2014/main" id="{E1A21EC6-3CE0-1BFB-9955-E64E981EC413}"/>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1" name="Graphic 10">
            <a:extLst>
              <a:ext uri="{FF2B5EF4-FFF2-40B4-BE49-F238E27FC236}">
                <a16:creationId xmlns:a16="http://schemas.microsoft.com/office/drawing/2014/main" id="{3B76C253-628F-9553-A266-8DAA5077A6D2}"/>
              </a:ext>
            </a:extLst>
          </p:cNvPr>
          <p:cNvGrpSpPr/>
          <p:nvPr userDrawn="1"/>
        </p:nvGrpSpPr>
        <p:grpSpPr>
          <a:xfrm>
            <a:off x="515936" y="512763"/>
            <a:ext cx="2144749" cy="508682"/>
            <a:chOff x="419100" y="2082800"/>
            <a:chExt cx="7770288" cy="1842923"/>
          </a:xfrm>
          <a:solidFill>
            <a:schemeClr val="bg1"/>
          </a:solidFill>
        </p:grpSpPr>
        <p:sp>
          <p:nvSpPr>
            <p:cNvPr id="12" name="Freeform 11">
              <a:extLst>
                <a:ext uri="{FF2B5EF4-FFF2-40B4-BE49-F238E27FC236}">
                  <a16:creationId xmlns:a16="http://schemas.microsoft.com/office/drawing/2014/main" id="{E95BCF7D-B453-828F-9892-9AC16F22C592}"/>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6E8AA942-14AE-2ADC-8D2C-9EEDD7F38A9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BF277AE3-CC3C-423E-3373-35824337120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404091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F318506-1681-83B9-A6FC-0F33D2864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0316B8EE-66A0-4D2A-AF45-1EE4BCF5CEB4}" type="datetime4">
              <a:rPr lang="en-US" smtClean="0"/>
              <a:t>October 3,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4020955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9ADCDA6-D1C9-C76B-F94C-15A3EF19FF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327"/>
            <a:ext cx="12192000" cy="6765346"/>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C80AFBC7-764D-4682-96CF-0C8AF7946CF9}" type="datetime4">
              <a:rPr lang="en-US" smtClean="0"/>
              <a:t>October 3,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2" name="Title 5">
            <a:extLst>
              <a:ext uri="{FF2B5EF4-FFF2-40B4-BE49-F238E27FC236}">
                <a16:creationId xmlns:a16="http://schemas.microsoft.com/office/drawing/2014/main" id="{3F845A7B-EDB6-5BBA-1A79-D81135E80F90}"/>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4" name="Text Placeholder 3">
            <a:extLst>
              <a:ext uri="{FF2B5EF4-FFF2-40B4-BE49-F238E27FC236}">
                <a16:creationId xmlns:a16="http://schemas.microsoft.com/office/drawing/2014/main" id="{A8AA938B-2B1B-5A56-0CE7-EA9689DD7FE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4074702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7F8D715B-DD2B-44D4-9ACB-211E977DB2A0}" type="datetime4">
              <a:rPr lang="en-US" smtClean="0"/>
              <a:t>October 3,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5">
            <a:extLst>
              <a:ext uri="{FF2B5EF4-FFF2-40B4-BE49-F238E27FC236}">
                <a16:creationId xmlns:a16="http://schemas.microsoft.com/office/drawing/2014/main" id="{9355887D-756F-F868-3DF0-03CF47DF58C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1868A457-A7E9-09CE-7AEF-67371853D26C}"/>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7764559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63841E5-F71C-A65C-0467-85C1386F5CC9}"/>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1493"/>
          <a:stretch>
            <a:fillRect/>
          </a:stretch>
        </p:blipFill>
        <p:spPr>
          <a:xfrm rot="16200000">
            <a:off x="6033971" y="1222092"/>
            <a:ext cx="7902247" cy="4413812"/>
          </a:xfrm>
          <a:custGeom>
            <a:avLst/>
            <a:gdLst>
              <a:gd name="connsiteX0" fmla="*/ 7902247 w 7902247"/>
              <a:gd name="connsiteY0" fmla="*/ 0 h 4413812"/>
              <a:gd name="connsiteX1" fmla="*/ 7902247 w 7902247"/>
              <a:gd name="connsiteY1" fmla="*/ 324412 h 4413812"/>
              <a:gd name="connsiteX2" fmla="*/ 7380122 w 7902247"/>
              <a:gd name="connsiteY2" fmla="*/ 324412 h 4413812"/>
              <a:gd name="connsiteX3" fmla="*/ 7380122 w 7902247"/>
              <a:gd name="connsiteY3" fmla="*/ 4413812 h 4413812"/>
              <a:gd name="connsiteX4" fmla="*/ 522122 w 7902247"/>
              <a:gd name="connsiteY4" fmla="*/ 4413812 h 4413812"/>
              <a:gd name="connsiteX5" fmla="*/ 522122 w 7902247"/>
              <a:gd name="connsiteY5" fmla="*/ 324412 h 4413812"/>
              <a:gd name="connsiteX6" fmla="*/ 0 w 7902247"/>
              <a:gd name="connsiteY6" fmla="*/ 324412 h 4413812"/>
              <a:gd name="connsiteX7" fmla="*/ 0 w 7902247"/>
              <a:gd name="connsiteY7" fmla="*/ 0 h 441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2247" h="4413812">
                <a:moveTo>
                  <a:pt x="7902247" y="0"/>
                </a:moveTo>
                <a:lnTo>
                  <a:pt x="7902247" y="324412"/>
                </a:lnTo>
                <a:lnTo>
                  <a:pt x="7380122" y="324412"/>
                </a:lnTo>
                <a:lnTo>
                  <a:pt x="7380122" y="4413812"/>
                </a:lnTo>
                <a:lnTo>
                  <a:pt x="522122" y="4413812"/>
                </a:lnTo>
                <a:lnTo>
                  <a:pt x="522122" y="324412"/>
                </a:lnTo>
                <a:lnTo>
                  <a:pt x="0" y="324412"/>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13932"/>
          </a:xfrm>
          <a:prstGeom prst="rect">
            <a:avLst/>
          </a:prstGeom>
        </p:spPr>
        <p:txBody>
          <a:bodyPr wrap="square" lIns="0" rIns="0">
            <a:spAutoFit/>
          </a:bodyPr>
          <a:lstStyle>
            <a:lvl1pPr algn="l">
              <a:defRPr sz="1600" b="0" i="1">
                <a:solidFill>
                  <a:schemeClr val="tx2"/>
                </a:solidFill>
              </a:defRPr>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B2BE8ABE-FDB1-4B95-A815-1C25EF26DC0C}" type="datetime4">
              <a:rPr lang="en-US" smtClean="0"/>
              <a:t>October 3,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8728922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E57CD68-75B6-F13A-63EF-6346852222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0800000">
            <a:off x="4457698" y="8628"/>
            <a:ext cx="8839202" cy="5563497"/>
          </a:xfrm>
          <a:custGeom>
            <a:avLst/>
            <a:gdLst>
              <a:gd name="connsiteX0" fmla="*/ 8839202 w 8839202"/>
              <a:gd name="connsiteY0" fmla="*/ 5563497 h 5563497"/>
              <a:gd name="connsiteX1" fmla="*/ 1104900 w 8839202"/>
              <a:gd name="connsiteY1" fmla="*/ 5563497 h 5563497"/>
              <a:gd name="connsiteX2" fmla="*/ 1104900 w 8839202"/>
              <a:gd name="connsiteY2" fmla="*/ 619125 h 5563497"/>
              <a:gd name="connsiteX3" fmla="*/ 0 w 8839202"/>
              <a:gd name="connsiteY3" fmla="*/ 619125 h 5563497"/>
              <a:gd name="connsiteX4" fmla="*/ 0 w 8839202"/>
              <a:gd name="connsiteY4" fmla="*/ 0 h 5563497"/>
              <a:gd name="connsiteX5" fmla="*/ 8839202 w 8839202"/>
              <a:gd name="connsiteY5" fmla="*/ 0 h 55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9202" h="5563497">
                <a:moveTo>
                  <a:pt x="8839202" y="5563497"/>
                </a:moveTo>
                <a:lnTo>
                  <a:pt x="1104900" y="5563497"/>
                </a:lnTo>
                <a:lnTo>
                  <a:pt x="1104900" y="619125"/>
                </a:lnTo>
                <a:lnTo>
                  <a:pt x="0" y="619125"/>
                </a:lnTo>
                <a:lnTo>
                  <a:pt x="0" y="0"/>
                </a:lnTo>
                <a:lnTo>
                  <a:pt x="88392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5" name="Title 20">
            <a:extLst>
              <a:ext uri="{FF2B5EF4-FFF2-40B4-BE49-F238E27FC236}">
                <a16:creationId xmlns:a16="http://schemas.microsoft.com/office/drawing/2014/main" id="{CD48848F-FCE7-50A3-7025-7A4C33441862}"/>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tx2"/>
                </a:solidFill>
              </a:defRPr>
            </a:lvl1pPr>
          </a:lstStyle>
          <a:p>
            <a:r>
              <a:rPr lang="en-GB"/>
              <a:t>Thank you!</a:t>
            </a:r>
            <a:endParaRPr lang="en-BE"/>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61CE0209-A8C7-478F-AE71-C0DE1A68769A}" type="datetime4">
              <a:rPr lang="en-US" smtClean="0"/>
              <a:t>October 3,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93E5697C-BC98-F04E-B5D3-5D7868FE6A62}"/>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3" name="Graphic 10">
            <a:extLst>
              <a:ext uri="{FF2B5EF4-FFF2-40B4-BE49-F238E27FC236}">
                <a16:creationId xmlns:a16="http://schemas.microsoft.com/office/drawing/2014/main" id="{44A32813-423B-8134-322B-5A2B5FDB1B21}"/>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546B831-1E36-13F1-8868-74DD4DB0482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D96986BD-C4EC-0405-339A-FFF18706B35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0EE5414C-4FAC-4204-FE6E-42D8391EA72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5969854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A235EE27-552D-4277-A769-DD08257557A6}" type="datetime4">
              <a:rPr lang="en-US" smtClean="0"/>
              <a:t>October 3,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301D1E9F-E6B2-B5D1-1827-D053386286BB}"/>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DE27AF2D-C6F7-243D-3C18-20E3BBEF16C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65DCE53A-0262-D4D7-49A0-85D6C7AB042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DB6E514-5C22-7BC4-24A0-2203868D65D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5156961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0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7152836-84DD-00F4-8447-71E37A384E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5340" y="0"/>
            <a:ext cx="2895599" cy="6857999"/>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45DFB45B-92CF-4D6C-86E5-D181C6809EAA}" type="datetime4">
              <a:rPr lang="en-US" smtClean="0"/>
              <a:t>October 3,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2" name="Title 8">
            <a:extLst>
              <a:ext uri="{FF2B5EF4-FFF2-40B4-BE49-F238E27FC236}">
                <a16:creationId xmlns:a16="http://schemas.microsoft.com/office/drawing/2014/main" id="{D6289FDF-F3D9-592E-F5AD-80250FA6F5B8}"/>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DE052624-841F-AD03-E419-83E8CA8943F4}"/>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5" name="Graphic 10">
            <a:extLst>
              <a:ext uri="{FF2B5EF4-FFF2-40B4-BE49-F238E27FC236}">
                <a16:creationId xmlns:a16="http://schemas.microsoft.com/office/drawing/2014/main" id="{E8CF470B-72E0-D9D6-B1CB-241A3CD4D9BA}"/>
              </a:ext>
            </a:extLst>
          </p:cNvPr>
          <p:cNvGrpSpPr/>
          <p:nvPr userDrawn="1"/>
        </p:nvGrpSpPr>
        <p:grpSpPr>
          <a:xfrm>
            <a:off x="515936" y="512763"/>
            <a:ext cx="2144749" cy="508682"/>
            <a:chOff x="419100" y="2082800"/>
            <a:chExt cx="7770288" cy="1842923"/>
          </a:xfrm>
          <a:solidFill>
            <a:schemeClr val="bg2"/>
          </a:solidFill>
        </p:grpSpPr>
        <p:sp>
          <p:nvSpPr>
            <p:cNvPr id="10" name="Freeform 9">
              <a:extLst>
                <a:ext uri="{FF2B5EF4-FFF2-40B4-BE49-F238E27FC236}">
                  <a16:creationId xmlns:a16="http://schemas.microsoft.com/office/drawing/2014/main" id="{6AF8A1D8-D002-25D6-4C8C-666353B043AC}"/>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4888F446-A2BD-0AED-5CF2-D74AB8FBF9D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4D202D3-BBE0-80BF-E93E-F7FF3DCCF8D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310043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0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D524948-C303-1146-122C-27A326D167F1}"/>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1" b="105"/>
          <a:stretch/>
        </p:blipFill>
        <p:spPr>
          <a:xfrm>
            <a:off x="0" y="0"/>
            <a:ext cx="121793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9257D039-91A4-4753-B9F5-8238926249CB}" type="datetime4">
              <a:rPr lang="en-US" smtClean="0"/>
              <a:t>October 3,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4180B66B-4DE9-6376-C6E3-E6ECA013A6C7}"/>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DCC2CCB7-F457-5875-5AF1-C183E6233D61}"/>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7393BF6-5FD7-26E9-3157-41097A4D53BA}"/>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654E33E5-A432-AA95-B687-BB3B41344A97}"/>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C4EEA396-DCED-EAA4-6D63-E576E463432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C7C38C9-8E3A-6350-A065-E8B91828B207}"/>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84321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tafel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4E15D9-B904-6C23-DB9B-FE966821490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6" name="Title 6">
            <a:extLst>
              <a:ext uri="{FF2B5EF4-FFF2-40B4-BE49-F238E27FC236}">
                <a16:creationId xmlns:a16="http://schemas.microsoft.com/office/drawing/2014/main" id="{2B2C1027-25E9-7F63-E632-F7240E70D26B}"/>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Date Placeholder 1">
            <a:extLst>
              <a:ext uri="{FF2B5EF4-FFF2-40B4-BE49-F238E27FC236}">
                <a16:creationId xmlns:a16="http://schemas.microsoft.com/office/drawing/2014/main" id="{A9DA4B26-B733-D3D1-F3E0-F9A9051B8E70}"/>
              </a:ext>
            </a:extLst>
          </p:cNvPr>
          <p:cNvSpPr>
            <a:spLocks noGrp="1"/>
          </p:cNvSpPr>
          <p:nvPr>
            <p:ph type="dt" sz="half" idx="28"/>
          </p:nvPr>
        </p:nvSpPr>
        <p:spPr/>
        <p:txBody>
          <a:bodyPr/>
          <a:lstStyle/>
          <a:p>
            <a:fld id="{9777EEE4-3753-4D64-AE46-551F2790F8A1}" type="datetime4">
              <a:rPr lang="en-US" smtClean="0"/>
              <a:t>October 3, 2025</a:t>
            </a:fld>
            <a:endParaRPr lang="en-BE"/>
          </a:p>
        </p:txBody>
      </p:sp>
      <p:sp>
        <p:nvSpPr>
          <p:cNvPr id="4" name="Footer Placeholder 3">
            <a:extLst>
              <a:ext uri="{FF2B5EF4-FFF2-40B4-BE49-F238E27FC236}">
                <a16:creationId xmlns:a16="http://schemas.microsoft.com/office/drawing/2014/main" id="{62E434D6-F1FA-3A98-1E04-92D18AADB17E}"/>
              </a:ext>
            </a:extLst>
          </p:cNvPr>
          <p:cNvSpPr>
            <a:spLocks noGrp="1"/>
          </p:cNvSpPr>
          <p:nvPr>
            <p:ph type="ftr" sz="quarter" idx="29"/>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1B83E560-C1B8-1228-8ADD-FA44100F7B20}"/>
              </a:ext>
            </a:extLst>
          </p:cNvPr>
          <p:cNvSpPr>
            <a:spLocks noGrp="1"/>
          </p:cNvSpPr>
          <p:nvPr>
            <p:ph type="sldNum" sz="quarter" idx="30"/>
          </p:nvPr>
        </p:nvSpPr>
        <p:spPr/>
        <p:txBody>
          <a:bodyPr/>
          <a:lstStyle/>
          <a:p>
            <a:fld id="{8B70248A-FD0F-534C-919E-E8EB9B0FC062}" type="slidenum">
              <a:rPr lang="en-BE" smtClean="0"/>
              <a:pPr/>
              <a:t>‹nr.›</a:t>
            </a:fld>
            <a:endParaRPr lang="en-BE"/>
          </a:p>
        </p:txBody>
      </p:sp>
      <p:sp>
        <p:nvSpPr>
          <p:cNvPr id="10" name="Text Placeholder 9">
            <a:extLst>
              <a:ext uri="{FF2B5EF4-FFF2-40B4-BE49-F238E27FC236}">
                <a16:creationId xmlns:a16="http://schemas.microsoft.com/office/drawing/2014/main" id="{89672578-7A7F-6CAD-0B24-4E277903A79F}"/>
              </a:ext>
            </a:extLst>
          </p:cNvPr>
          <p:cNvSpPr>
            <a:spLocks noGrp="1"/>
          </p:cNvSpPr>
          <p:nvPr>
            <p:ph type="body" sz="quarter" idx="31"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5007828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82CBFF4-CF28-D60B-0A8F-A1E291CBEFC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29600" y="610953"/>
            <a:ext cx="2149200" cy="5646421"/>
          </a:xfrm>
          <a:prstGeom prst="rect">
            <a:avLst/>
          </a:prstGeom>
        </p:spPr>
      </p:pic>
      <p:pic>
        <p:nvPicPr>
          <p:cNvPr id="11" name="Graphic 10">
            <a:extLst>
              <a:ext uri="{FF2B5EF4-FFF2-40B4-BE49-F238E27FC236}">
                <a16:creationId xmlns:a16="http://schemas.microsoft.com/office/drawing/2014/main" id="{C4E537CE-A628-D4E5-1156-933E0CD64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427776" y="1591339"/>
            <a:ext cx="5842800" cy="3685648"/>
          </a:xfrm>
          <a:prstGeom prst="rect">
            <a:avLst/>
          </a:prstGeom>
        </p:spPr>
      </p:pic>
      <p:pic>
        <p:nvPicPr>
          <p:cNvPr id="17" name="Graphic 16">
            <a:extLst>
              <a:ext uri="{FF2B5EF4-FFF2-40B4-BE49-F238E27FC236}">
                <a16:creationId xmlns:a16="http://schemas.microsoft.com/office/drawing/2014/main" id="{B84C4F0B-2ABD-598D-CCC2-FE248D73CA9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4364928" y="2357732"/>
            <a:ext cx="5644738" cy="2149200"/>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2763"/>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1EE2F46D-8983-466C-AC7D-7A1ABE9F6550}" type="datetime4">
              <a:rPr lang="en-US" smtClean="0"/>
              <a:t>October 3,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EB973BD9-B66C-92E6-BB6D-69DE9F95F5F6}"/>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7B288B86-DE1F-1C55-CE6D-30D55A9BCDC1}"/>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B788746E-BC0B-0FC7-9721-89C8559A6ECA}"/>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675FDB64-3D0D-C816-CD72-B26E69E15BB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6C72694B-37FA-E963-DE94-AEBB46ED495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82588CF9-1E9E-BF1B-4BAF-99411DDC6E6D}"/>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620169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05">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04F5AB-CC09-14AE-C120-FACE63EB4F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5D6265E-FD2F-14FF-E8B3-B57BB4FAE268}"/>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82C58521-27CC-2140-D1FA-C88E80CAB59D}"/>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0F95E86C-603C-44F7-83F9-8134D6D95E0E}" type="datetime4">
              <a:rPr lang="en-US" smtClean="0"/>
              <a:t>October 3,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8" name="Title 20">
            <a:extLst>
              <a:ext uri="{FF2B5EF4-FFF2-40B4-BE49-F238E27FC236}">
                <a16:creationId xmlns:a16="http://schemas.microsoft.com/office/drawing/2014/main" id="{8598B0ED-9E10-4E19-AA43-7BDD381C3E90}"/>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96BB5B48-50D4-391C-7C47-6ECEF435737F}"/>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1051658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D7FD5E2B-04EF-C0A8-F6FF-07A1408208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238291" y="2146774"/>
            <a:ext cx="6903353" cy="2609804"/>
          </a:xfrm>
          <a:prstGeom prst="rect">
            <a:avLst/>
          </a:prstGeom>
        </p:spPr>
      </p:pic>
      <p:pic>
        <p:nvPicPr>
          <p:cNvPr id="8" name="Graphic 7">
            <a:extLst>
              <a:ext uri="{FF2B5EF4-FFF2-40B4-BE49-F238E27FC236}">
                <a16:creationId xmlns:a16="http://schemas.microsoft.com/office/drawing/2014/main" id="{8DBA32B7-8BF2-4E84-29DF-12C340B1BE84}"/>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1BA3B903-E368-4723-ADD7-D1583A4B4CB0}" type="datetime4">
              <a:rPr lang="en-US" smtClean="0"/>
              <a:t>October 3,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16" name="Text Placeholder 3">
            <a:extLst>
              <a:ext uri="{FF2B5EF4-FFF2-40B4-BE49-F238E27FC236}">
                <a16:creationId xmlns:a16="http://schemas.microsoft.com/office/drawing/2014/main" id="{BB647212-9891-C1A8-37A6-64D07DC0941A}"/>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7" name="Title 5">
            <a:extLst>
              <a:ext uri="{FF2B5EF4-FFF2-40B4-BE49-F238E27FC236}">
                <a16:creationId xmlns:a16="http://schemas.microsoft.com/office/drawing/2014/main" id="{26CA964F-AD91-D1A7-3E9D-5A3258073549}"/>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FAA310E7-1907-40FB-7FB3-07AC27640316}"/>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8C2D1F85-A62C-D889-D9A5-5612D3D7F7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4" name="Freeform 3">
              <a:extLst>
                <a:ext uri="{FF2B5EF4-FFF2-40B4-BE49-F238E27FC236}">
                  <a16:creationId xmlns:a16="http://schemas.microsoft.com/office/drawing/2014/main" id="{AC691A2A-AD2F-8B00-86DE-D2C56C08C600}"/>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25881590-E4DD-3058-9B02-DA61A00CFA86}"/>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424881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607D464-2B65-AE03-D009-778361451B43}"/>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 t="20195" r="2" b="253"/>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2465613A-160D-F605-2B4E-32A0D3924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6429111" y="1787400"/>
            <a:ext cx="5204805" cy="3283200"/>
          </a:xfrm>
          <a:prstGeom prst="rect">
            <a:avLst/>
          </a:prstGeom>
        </p:spPr>
      </p:pic>
      <p:pic>
        <p:nvPicPr>
          <p:cNvPr id="11" name="Graphic 10">
            <a:extLst>
              <a:ext uri="{FF2B5EF4-FFF2-40B4-BE49-F238E27FC236}">
                <a16:creationId xmlns:a16="http://schemas.microsoft.com/office/drawing/2014/main" id="{0F2CD620-B696-4F43-8B0A-A3FFACF6BDA4}"/>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45C7AA20-E1FA-45E2-9083-4F94E7F6210C}" type="datetime4">
              <a:rPr lang="en-US" smtClean="0"/>
              <a:t>October 3,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4FCEEB1D-2D0A-C0FD-E14B-E185F6272067}"/>
              </a:ext>
            </a:extLst>
          </p:cNvPr>
          <p:cNvSpPr>
            <a:spLocks noGrp="1"/>
          </p:cNvSpPr>
          <p:nvPr>
            <p:ph type="body" sz="quarter" idx="10" hasCustomPrompt="1"/>
          </p:nvPr>
        </p:nvSpPr>
        <p:spPr>
          <a:xfrm>
            <a:off x="515935" y="246796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4318E559-974A-8B80-92EA-B5C1CD33BE5F}"/>
              </a:ext>
            </a:extLst>
          </p:cNvPr>
          <p:cNvSpPr>
            <a:spLocks noGrp="1"/>
          </p:cNvSpPr>
          <p:nvPr>
            <p:ph type="title" hasCustomPrompt="1"/>
          </p:nvPr>
        </p:nvSpPr>
        <p:spPr>
          <a:xfrm>
            <a:off x="515935" y="299251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C06E3D14-4ECF-8D83-CA6B-9C0FD02F775F}"/>
              </a:ext>
            </a:extLst>
          </p:cNvPr>
          <p:cNvGrpSpPr/>
          <p:nvPr userDrawn="1"/>
        </p:nvGrpSpPr>
        <p:grpSpPr>
          <a:xfrm>
            <a:off x="515936" y="512763"/>
            <a:ext cx="2144749" cy="508682"/>
            <a:chOff x="419100" y="2082800"/>
            <a:chExt cx="7770288" cy="1842923"/>
          </a:xfrm>
          <a:solidFill>
            <a:schemeClr val="bg2"/>
          </a:solidFill>
        </p:grpSpPr>
        <p:sp>
          <p:nvSpPr>
            <p:cNvPr id="12" name="Freeform 11">
              <a:extLst>
                <a:ext uri="{FF2B5EF4-FFF2-40B4-BE49-F238E27FC236}">
                  <a16:creationId xmlns:a16="http://schemas.microsoft.com/office/drawing/2014/main" id="{9C839208-3C04-8305-6D57-CDF245116F6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E5B6C7C9-8B51-8E54-1D8D-FDCDB0B9F59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FBD6D133-3464-112B-7FA8-C09B3045E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8522107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8BCEA-0B84-4089-DAB5-B0D1E677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65158"/>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AB115C7D-5372-4BC4-87A3-D6F97EA9508D}" type="datetime4">
              <a:rPr lang="en-US" smtClean="0"/>
              <a:t>October 3,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428397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B62EBAC-4F7D-5BF5-F072-0F6A06E938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D7459FB7-AC3A-4BBC-A5ED-BAEC199EB0EE}" type="datetime4">
              <a:rPr lang="en-US" smtClean="0"/>
              <a:t>October 3,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2" name="Title 5">
            <a:extLst>
              <a:ext uri="{FF2B5EF4-FFF2-40B4-BE49-F238E27FC236}">
                <a16:creationId xmlns:a16="http://schemas.microsoft.com/office/drawing/2014/main" id="{503EB048-A504-C333-0491-EBD2713C1F08}"/>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 name="Text Placeholder 3">
            <a:extLst>
              <a:ext uri="{FF2B5EF4-FFF2-40B4-BE49-F238E27FC236}">
                <a16:creationId xmlns:a16="http://schemas.microsoft.com/office/drawing/2014/main" id="{79F09A82-97CE-EAFF-0682-32C2B70B8178}"/>
              </a:ext>
            </a:extLst>
          </p:cNvPr>
          <p:cNvSpPr>
            <a:spLocks noGrp="1"/>
          </p:cNvSpPr>
          <p:nvPr>
            <p:ph type="body" sz="quarter" idx="23" hasCustomPrompt="1"/>
          </p:nvPr>
        </p:nvSpPr>
        <p:spPr>
          <a:xfrm>
            <a:off x="5345016" y="4677072"/>
            <a:ext cx="1501982" cy="347329"/>
          </a:xfrm>
          <a:prstGeom prst="roundRect">
            <a:avLst/>
          </a:prstGeom>
          <a:solidFill>
            <a:schemeClr val="bg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9749809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22546B5E-38BF-4B11-9DE9-FA81DA65D2F6}" type="datetime4">
              <a:rPr lang="en-US" smtClean="0"/>
              <a:t>October 3,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5">
            <a:extLst>
              <a:ext uri="{FF2B5EF4-FFF2-40B4-BE49-F238E27FC236}">
                <a16:creationId xmlns:a16="http://schemas.microsoft.com/office/drawing/2014/main" id="{66AB3B04-2EEC-3577-2838-6E729CFF6AF7}"/>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AF104807-E401-B120-3596-5DBB306E942A}"/>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95156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X">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9E2768DA-3E4C-47DB-9D63-BFA383BAFA71}" type="datetime4">
              <a:rPr lang="en-US" smtClean="0"/>
              <a:t>October 3,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672283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53925793-77C6-4810-BD15-8AC450367699}" type="datetime4">
              <a:rPr lang="en-US" smtClean="0"/>
              <a:t>October 3,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40773705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1856E72-A653-639F-F9E9-A775583AF7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500"/>
          <a:stretch>
            <a:fillRect/>
          </a:stretch>
        </p:blipFill>
        <p:spPr>
          <a:xfrm rot="10800000">
            <a:off x="4457697" y="8628"/>
            <a:ext cx="7734303" cy="5575783"/>
          </a:xfrm>
          <a:custGeom>
            <a:avLst/>
            <a:gdLst>
              <a:gd name="connsiteX0" fmla="*/ 7734303 w 7734303"/>
              <a:gd name="connsiteY0" fmla="*/ 5575783 h 5575783"/>
              <a:gd name="connsiteX1" fmla="*/ 0 w 7734303"/>
              <a:gd name="connsiteY1" fmla="*/ 5575783 h 5575783"/>
              <a:gd name="connsiteX2" fmla="*/ 0 w 7734303"/>
              <a:gd name="connsiteY2" fmla="*/ 0 h 5575783"/>
              <a:gd name="connsiteX3" fmla="*/ 7734303 w 7734303"/>
              <a:gd name="connsiteY3" fmla="*/ 0 h 5575783"/>
            </a:gdLst>
            <a:ahLst/>
            <a:cxnLst>
              <a:cxn ang="0">
                <a:pos x="connsiteX0" y="connsiteY0"/>
              </a:cxn>
              <a:cxn ang="0">
                <a:pos x="connsiteX1" y="connsiteY1"/>
              </a:cxn>
              <a:cxn ang="0">
                <a:pos x="connsiteX2" y="connsiteY2"/>
              </a:cxn>
              <a:cxn ang="0">
                <a:pos x="connsiteX3" y="connsiteY3"/>
              </a:cxn>
            </a:cxnLst>
            <a:rect l="l" t="t" r="r" b="b"/>
            <a:pathLst>
              <a:path w="7734303" h="5575783">
                <a:moveTo>
                  <a:pt x="7734303" y="5575783"/>
                </a:moveTo>
                <a:lnTo>
                  <a:pt x="0" y="5575783"/>
                </a:lnTo>
                <a:lnTo>
                  <a:pt x="0" y="0"/>
                </a:lnTo>
                <a:lnTo>
                  <a:pt x="7734303"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857F79B9-6C1F-41BF-B456-17ECB860694D}" type="datetime4">
              <a:rPr lang="en-US" smtClean="0"/>
              <a:t>October 3,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3" name="Title 20">
            <a:extLst>
              <a:ext uri="{FF2B5EF4-FFF2-40B4-BE49-F238E27FC236}">
                <a16:creationId xmlns:a16="http://schemas.microsoft.com/office/drawing/2014/main" id="{C834E2FE-4C3D-25AA-CB65-0123D31BD474}"/>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7" name="Text Placeholder 3">
            <a:extLst>
              <a:ext uri="{FF2B5EF4-FFF2-40B4-BE49-F238E27FC236}">
                <a16:creationId xmlns:a16="http://schemas.microsoft.com/office/drawing/2014/main" id="{91A0C0AD-600C-C3B6-0636-564675A7AF78}"/>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4" name="Graphic 10">
            <a:extLst>
              <a:ext uri="{FF2B5EF4-FFF2-40B4-BE49-F238E27FC236}">
                <a16:creationId xmlns:a16="http://schemas.microsoft.com/office/drawing/2014/main" id="{2D650DD3-F273-54B8-C9A7-86C7953C086A}"/>
              </a:ext>
            </a:extLst>
          </p:cNvPr>
          <p:cNvGrpSpPr/>
          <p:nvPr userDrawn="1"/>
        </p:nvGrpSpPr>
        <p:grpSpPr>
          <a:xfrm>
            <a:off x="515936" y="512763"/>
            <a:ext cx="2144749" cy="508682"/>
            <a:chOff x="419100" y="2082800"/>
            <a:chExt cx="7770288" cy="1842923"/>
          </a:xfrm>
          <a:solidFill>
            <a:schemeClr val="bg2"/>
          </a:solidFill>
        </p:grpSpPr>
        <p:sp>
          <p:nvSpPr>
            <p:cNvPr id="5" name="Freeform 4">
              <a:extLst>
                <a:ext uri="{FF2B5EF4-FFF2-40B4-BE49-F238E27FC236}">
                  <a16:creationId xmlns:a16="http://schemas.microsoft.com/office/drawing/2014/main" id="{B2FE4E17-9DD0-5842-FDCE-187F8E74505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53B4ACDB-0562-A531-BD0F-69A5D332EF5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3DEEAC99-079F-B185-6068-5CF626F22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9442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stafel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48BC169-BE0A-CD52-B729-7A8321F2E6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54"/>
          <a:stretch>
            <a:fillRect/>
          </a:stretch>
        </p:blipFill>
        <p:spPr>
          <a:xfrm rot="10800000">
            <a:off x="-1" y="3348810"/>
            <a:ext cx="4694740" cy="3135330"/>
          </a:xfrm>
          <a:custGeom>
            <a:avLst/>
            <a:gdLst>
              <a:gd name="connsiteX0" fmla="*/ 4694740 w 4694740"/>
              <a:gd name="connsiteY0" fmla="*/ 3135330 h 3135330"/>
              <a:gd name="connsiteX1" fmla="*/ 0 w 4694740"/>
              <a:gd name="connsiteY1" fmla="*/ 3135330 h 3135330"/>
              <a:gd name="connsiteX2" fmla="*/ 0 w 4694740"/>
              <a:gd name="connsiteY2" fmla="*/ 0 h 3135330"/>
              <a:gd name="connsiteX3" fmla="*/ 4694740 w 4694740"/>
              <a:gd name="connsiteY3" fmla="*/ 0 h 3135330"/>
            </a:gdLst>
            <a:ahLst/>
            <a:cxnLst>
              <a:cxn ang="0">
                <a:pos x="connsiteX0" y="connsiteY0"/>
              </a:cxn>
              <a:cxn ang="0">
                <a:pos x="connsiteX1" y="connsiteY1"/>
              </a:cxn>
              <a:cxn ang="0">
                <a:pos x="connsiteX2" y="connsiteY2"/>
              </a:cxn>
              <a:cxn ang="0">
                <a:pos x="connsiteX3" y="connsiteY3"/>
              </a:cxn>
            </a:cxnLst>
            <a:rect l="l" t="t" r="r" b="b"/>
            <a:pathLst>
              <a:path w="4694740" h="3135330">
                <a:moveTo>
                  <a:pt x="4694740" y="3135330"/>
                </a:moveTo>
                <a:lnTo>
                  <a:pt x="0" y="3135330"/>
                </a:lnTo>
                <a:lnTo>
                  <a:pt x="0" y="0"/>
                </a:lnTo>
                <a:lnTo>
                  <a:pt x="4694740" y="0"/>
                </a:lnTo>
                <a:close/>
              </a:path>
            </a:pathLst>
          </a:custGeom>
        </p:spPr>
      </p:pic>
      <p:sp>
        <p:nvSpPr>
          <p:cNvPr id="17" name="Picture Placeholder 16">
            <a:extLst>
              <a:ext uri="{FF2B5EF4-FFF2-40B4-BE49-F238E27FC236}">
                <a16:creationId xmlns:a16="http://schemas.microsoft.com/office/drawing/2014/main" id="{C386D47D-9BD0-FBED-100B-F2F2BC4967D7}"/>
              </a:ext>
            </a:extLst>
          </p:cNvPr>
          <p:cNvSpPr>
            <a:spLocks noGrp="1"/>
          </p:cNvSpPr>
          <p:nvPr>
            <p:ph type="pic" sz="quarter" idx="24" hasCustomPrompt="1"/>
          </p:nvPr>
        </p:nvSpPr>
        <p:spPr>
          <a:xfrm>
            <a:off x="0" y="3326401"/>
            <a:ext cx="4708560" cy="3142274"/>
          </a:xfrm>
          <a:custGeom>
            <a:avLst/>
            <a:gdLst>
              <a:gd name="connsiteX0" fmla="*/ 0 w 4708560"/>
              <a:gd name="connsiteY0" fmla="*/ 0 h 3142274"/>
              <a:gd name="connsiteX1" fmla="*/ 4621478 w 4708560"/>
              <a:gd name="connsiteY1" fmla="*/ 0 h 3142274"/>
              <a:gd name="connsiteX2" fmla="*/ 4657818 w 4708560"/>
              <a:gd name="connsiteY2" fmla="*/ 141330 h 3142274"/>
              <a:gd name="connsiteX3" fmla="*/ 4708560 w 4708560"/>
              <a:gd name="connsiteY3" fmla="*/ 644682 h 3142274"/>
              <a:gd name="connsiteX4" fmla="*/ 2210967 w 4708560"/>
              <a:gd name="connsiteY4" fmla="*/ 3142274 h 3142274"/>
              <a:gd name="connsiteX5" fmla="*/ 14820 w 4708560"/>
              <a:gd name="connsiteY5" fmla="*/ 1835183 h 3142274"/>
              <a:gd name="connsiteX6" fmla="*/ 0 w 4708560"/>
              <a:gd name="connsiteY6" fmla="*/ 1804418 h 314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8560" h="3142274">
                <a:moveTo>
                  <a:pt x="0" y="0"/>
                </a:moveTo>
                <a:lnTo>
                  <a:pt x="4621478" y="0"/>
                </a:lnTo>
                <a:lnTo>
                  <a:pt x="4657818" y="141330"/>
                </a:lnTo>
                <a:cubicBezTo>
                  <a:pt x="4691088" y="303917"/>
                  <a:pt x="4708560" y="472259"/>
                  <a:pt x="4708560" y="644682"/>
                </a:cubicBezTo>
                <a:cubicBezTo>
                  <a:pt x="4708560" y="2024064"/>
                  <a:pt x="3590350" y="3142274"/>
                  <a:pt x="2210967" y="3142274"/>
                </a:cubicBezTo>
                <a:cubicBezTo>
                  <a:pt x="1262642" y="3142274"/>
                  <a:pt x="437761" y="2613745"/>
                  <a:pt x="14820" y="1835183"/>
                </a:cubicBezTo>
                <a:lnTo>
                  <a:pt x="0" y="1804418"/>
                </a:ln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9" name="Date Placeholder 8">
            <a:extLst>
              <a:ext uri="{FF2B5EF4-FFF2-40B4-BE49-F238E27FC236}">
                <a16:creationId xmlns:a16="http://schemas.microsoft.com/office/drawing/2014/main" id="{4E43CB1D-E6B5-D611-F75F-206B1D05B4DC}"/>
              </a:ext>
            </a:extLst>
          </p:cNvPr>
          <p:cNvSpPr>
            <a:spLocks noGrp="1"/>
          </p:cNvSpPr>
          <p:nvPr>
            <p:ph type="dt" sz="half" idx="29"/>
          </p:nvPr>
        </p:nvSpPr>
        <p:spPr/>
        <p:txBody>
          <a:bodyPr/>
          <a:lstStyle/>
          <a:p>
            <a:fld id="{B2F6AC21-BFC3-4525-8B41-8B5913F62ABC}" type="datetime4">
              <a:rPr lang="en-US" smtClean="0"/>
              <a:t>October 3, 2025</a:t>
            </a:fld>
            <a:endParaRPr lang="en-BE"/>
          </a:p>
        </p:txBody>
      </p:sp>
      <p:sp>
        <p:nvSpPr>
          <p:cNvPr id="11" name="Footer Placeholder 10">
            <a:extLst>
              <a:ext uri="{FF2B5EF4-FFF2-40B4-BE49-F238E27FC236}">
                <a16:creationId xmlns:a16="http://schemas.microsoft.com/office/drawing/2014/main" id="{446A547A-2B78-37DB-74F0-EE0495887A4D}"/>
              </a:ext>
            </a:extLst>
          </p:cNvPr>
          <p:cNvSpPr>
            <a:spLocks noGrp="1"/>
          </p:cNvSpPr>
          <p:nvPr>
            <p:ph type="ftr" sz="quarter" idx="30"/>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7E38182D-5335-28BB-0BA8-DC73BAA3A6FA}"/>
              </a:ext>
            </a:extLst>
          </p:cNvPr>
          <p:cNvSpPr>
            <a:spLocks noGrp="1"/>
          </p:cNvSpPr>
          <p:nvPr>
            <p:ph type="sldNum" sz="quarter" idx="31"/>
          </p:nvPr>
        </p:nvSpPr>
        <p:spPr/>
        <p:txBody>
          <a:bodyPr/>
          <a:lstStyle/>
          <a:p>
            <a:fld id="{8B70248A-FD0F-534C-919E-E8EB9B0FC062}" type="slidenum">
              <a:rPr lang="en-BE" smtClean="0"/>
              <a:pPr/>
              <a:t>‹nr.›</a:t>
            </a:fld>
            <a:endParaRPr lang="en-BE"/>
          </a:p>
        </p:txBody>
      </p:sp>
      <p:pic>
        <p:nvPicPr>
          <p:cNvPr id="8" name="Graphic 7">
            <a:extLst>
              <a:ext uri="{FF2B5EF4-FFF2-40B4-BE49-F238E27FC236}">
                <a16:creationId xmlns:a16="http://schemas.microsoft.com/office/drawing/2014/main" id="{01A2FF52-2606-D47E-1C09-77E2018FAD2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18" name="Title 6">
            <a:extLst>
              <a:ext uri="{FF2B5EF4-FFF2-40B4-BE49-F238E27FC236}">
                <a16:creationId xmlns:a16="http://schemas.microsoft.com/office/drawing/2014/main" id="{2CC2B56C-04C9-0097-B992-D4AAEE6D7B37}"/>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Text Placeholder 9">
            <a:extLst>
              <a:ext uri="{FF2B5EF4-FFF2-40B4-BE49-F238E27FC236}">
                <a16:creationId xmlns:a16="http://schemas.microsoft.com/office/drawing/2014/main" id="{DE6BCAC9-8293-1EC8-1C6A-1B363C2F2B21}"/>
              </a:ext>
            </a:extLst>
          </p:cNvPr>
          <p:cNvSpPr>
            <a:spLocks noGrp="1"/>
          </p:cNvSpPr>
          <p:nvPr>
            <p:ph type="body" sz="quarter" idx="32"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9701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stafel 3">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1063B6-E4BA-5CD4-29E1-3AA1B5D63796}"/>
              </a:ext>
            </a:extLst>
          </p:cNvPr>
          <p:cNvGrpSpPr/>
          <p:nvPr userDrawn="1"/>
        </p:nvGrpSpPr>
        <p:grpSpPr>
          <a:xfrm>
            <a:off x="6969945" y="625641"/>
            <a:ext cx="4491488" cy="5606717"/>
            <a:chOff x="6663337" y="0"/>
            <a:chExt cx="5010150" cy="6254161"/>
          </a:xfrm>
          <a:solidFill>
            <a:srgbClr val="E8EBEE"/>
          </a:solidFill>
        </p:grpSpPr>
        <p:pic>
          <p:nvPicPr>
            <p:cNvPr id="15" name="Graphic 14">
              <a:extLst>
                <a:ext uri="{FF2B5EF4-FFF2-40B4-BE49-F238E27FC236}">
                  <a16:creationId xmlns:a16="http://schemas.microsoft.com/office/drawing/2014/main" id="{AD1644A2-6606-40CB-7F1B-E76D588DA8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63338" y="2113005"/>
              <a:ext cx="5010148" cy="1907584"/>
            </a:xfrm>
            <a:prstGeom prst="rect">
              <a:avLst/>
            </a:prstGeom>
          </p:spPr>
        </p:pic>
        <p:pic>
          <p:nvPicPr>
            <p:cNvPr id="16" name="Graphic 15">
              <a:extLst>
                <a:ext uri="{FF2B5EF4-FFF2-40B4-BE49-F238E27FC236}">
                  <a16:creationId xmlns:a16="http://schemas.microsoft.com/office/drawing/2014/main" id="{F1C2669B-5EAB-3BD5-6A25-2E074B17370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63338" y="0"/>
              <a:ext cx="5010148" cy="1907584"/>
            </a:xfrm>
            <a:prstGeom prst="rect">
              <a:avLst/>
            </a:prstGeom>
          </p:spPr>
        </p:pic>
        <p:pic>
          <p:nvPicPr>
            <p:cNvPr id="17" name="Graphic 16">
              <a:extLst>
                <a:ext uri="{FF2B5EF4-FFF2-40B4-BE49-F238E27FC236}">
                  <a16:creationId xmlns:a16="http://schemas.microsoft.com/office/drawing/2014/main" id="{B60B2BAA-FF76-016A-AE82-B1E108A1239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663337" y="4346577"/>
              <a:ext cx="5010150" cy="1907584"/>
            </a:xfrm>
            <a:prstGeom prst="rect">
              <a:avLst/>
            </a:prstGeom>
          </p:spPr>
        </p:pic>
      </p:grpSp>
      <p:sp>
        <p:nvSpPr>
          <p:cNvPr id="2" name="Title 1">
            <a:extLst>
              <a:ext uri="{FF2B5EF4-FFF2-40B4-BE49-F238E27FC236}">
                <a16:creationId xmlns:a16="http://schemas.microsoft.com/office/drawing/2014/main" id="{C25D2273-F78E-9DB3-2A6F-BDDBC50814BE}"/>
              </a:ext>
            </a:extLst>
          </p:cNvPr>
          <p:cNvSpPr>
            <a:spLocks noGrp="1"/>
          </p:cNvSpPr>
          <p:nvPr>
            <p:ph type="title" hasCustomPrompt="1"/>
          </p:nvPr>
        </p:nvSpPr>
        <p:spPr/>
        <p:txBody>
          <a:bodyPr/>
          <a:lstStyle>
            <a:lvl1pPr>
              <a:defRPr/>
            </a:lvl1pPr>
          </a:lstStyle>
          <a:p>
            <a:r>
              <a:rPr lang="nl-BE"/>
              <a:t>Inhoud</a:t>
            </a:r>
            <a:endParaRPr lang="en-BE"/>
          </a:p>
        </p:txBody>
      </p:sp>
      <p:sp>
        <p:nvSpPr>
          <p:cNvPr id="5" name="Date Placeholder 4">
            <a:extLst>
              <a:ext uri="{FF2B5EF4-FFF2-40B4-BE49-F238E27FC236}">
                <a16:creationId xmlns:a16="http://schemas.microsoft.com/office/drawing/2014/main" id="{20ACE6B1-CB1E-FD86-3DF8-A5E3CF56BEC4}"/>
              </a:ext>
            </a:extLst>
          </p:cNvPr>
          <p:cNvSpPr>
            <a:spLocks noGrp="1"/>
          </p:cNvSpPr>
          <p:nvPr>
            <p:ph type="dt" sz="half" idx="23"/>
          </p:nvPr>
        </p:nvSpPr>
        <p:spPr/>
        <p:txBody>
          <a:bodyPr/>
          <a:lstStyle/>
          <a:p>
            <a:fld id="{C6D865C2-7BB3-49EE-851A-EE1F81E0825E}" type="datetime4">
              <a:rPr lang="en-US" smtClean="0"/>
              <a:t>October 3, 2025</a:t>
            </a:fld>
            <a:endParaRPr lang="en-BE"/>
          </a:p>
        </p:txBody>
      </p:sp>
      <p:sp>
        <p:nvSpPr>
          <p:cNvPr id="7" name="Footer Placeholder 6">
            <a:extLst>
              <a:ext uri="{FF2B5EF4-FFF2-40B4-BE49-F238E27FC236}">
                <a16:creationId xmlns:a16="http://schemas.microsoft.com/office/drawing/2014/main" id="{E06E0A32-6236-FD89-54F3-32DAF68AAF66}"/>
              </a:ext>
            </a:extLst>
          </p:cNvPr>
          <p:cNvSpPr>
            <a:spLocks noGrp="1"/>
          </p:cNvSpPr>
          <p:nvPr>
            <p:ph type="ftr" sz="quarter" idx="24"/>
          </p:nvPr>
        </p:nvSpPr>
        <p:spPr/>
        <p:txBody>
          <a:bodyPr/>
          <a:lstStyle/>
          <a:p>
            <a:r>
              <a:rPr lang="en-GB" err="1"/>
              <a:t>Voettekst</a:t>
            </a:r>
            <a:endParaRPr lang="en-BE"/>
          </a:p>
        </p:txBody>
      </p:sp>
      <p:sp>
        <p:nvSpPr>
          <p:cNvPr id="8" name="Slide Number Placeholder 7">
            <a:extLst>
              <a:ext uri="{FF2B5EF4-FFF2-40B4-BE49-F238E27FC236}">
                <a16:creationId xmlns:a16="http://schemas.microsoft.com/office/drawing/2014/main" id="{165FE8F9-875D-C106-3FC1-50AED466CC36}"/>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3" name="Text Placeholder 9">
            <a:extLst>
              <a:ext uri="{FF2B5EF4-FFF2-40B4-BE49-F238E27FC236}">
                <a16:creationId xmlns:a16="http://schemas.microsoft.com/office/drawing/2014/main" id="{A0A78055-FE2C-B041-C51B-52FDF9A6F16D}"/>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7200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2AF3EB5-ACD0-6B09-1FF2-DEA60249A70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10" name="Graphic 9">
            <a:extLst>
              <a:ext uri="{FF2B5EF4-FFF2-40B4-BE49-F238E27FC236}">
                <a16:creationId xmlns:a16="http://schemas.microsoft.com/office/drawing/2014/main" id="{7E949FA5-2A21-A3D7-3120-30E1A0CBA1BA}"/>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2" name="Text Placeholder 3">
            <a:extLst>
              <a:ext uri="{FF2B5EF4-FFF2-40B4-BE49-F238E27FC236}">
                <a16:creationId xmlns:a16="http://schemas.microsoft.com/office/drawing/2014/main" id="{EA593D01-B366-1C7A-016D-3A952A425B09}"/>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89B727AB-7970-6A95-AC91-00F2644113B6}"/>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5DE3B9E7-321A-4E6C-8E9F-AD1E1D839DFB}" type="datetime4">
              <a:rPr lang="en-US" smtClean="0"/>
              <a:t>October 3,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grpSp>
        <p:nvGrpSpPr>
          <p:cNvPr id="3" name="Graphic 10">
            <a:extLst>
              <a:ext uri="{FF2B5EF4-FFF2-40B4-BE49-F238E27FC236}">
                <a16:creationId xmlns:a16="http://schemas.microsoft.com/office/drawing/2014/main" id="{E6D829A7-C904-8A9A-23A5-FCBB631672D1}"/>
              </a:ext>
            </a:extLst>
          </p:cNvPr>
          <p:cNvGrpSpPr/>
          <p:nvPr userDrawn="1"/>
        </p:nvGrpSpPr>
        <p:grpSpPr>
          <a:xfrm>
            <a:off x="515936" y="512763"/>
            <a:ext cx="2144749" cy="508682"/>
            <a:chOff x="419100" y="2082800"/>
            <a:chExt cx="7770288" cy="1842923"/>
          </a:xfrm>
          <a:solidFill>
            <a:schemeClr val="bg2"/>
          </a:solidFill>
        </p:grpSpPr>
        <p:sp>
          <p:nvSpPr>
            <p:cNvPr id="4" name="Freeform 3">
              <a:extLst>
                <a:ext uri="{FF2B5EF4-FFF2-40B4-BE49-F238E27FC236}">
                  <a16:creationId xmlns:a16="http://schemas.microsoft.com/office/drawing/2014/main" id="{C4155CDF-5BB2-0B73-B13E-F402F1F0D01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8" name="Freeform 7">
              <a:extLst>
                <a:ext uri="{FF2B5EF4-FFF2-40B4-BE49-F238E27FC236}">
                  <a16:creationId xmlns:a16="http://schemas.microsoft.com/office/drawing/2014/main" id="{024181C2-5222-6331-32FB-3046650FADA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5852D811-CBE1-B69B-7B4E-CF783C29DE54}"/>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346755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0000" tIns="45720" rIns="9000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tx1">
                    <a:lumMod val="50000"/>
                    <a:lumOff val="50000"/>
                  </a:schemeClr>
                </a:solidFill>
              </a:defRPr>
            </a:lvl1pPr>
          </a:lstStyle>
          <a:p>
            <a:fld id="{7C0B730E-F41D-4473-A2C9-8CFF586046B6}" type="datetime4">
              <a:rPr lang="en-US" smtClean="0"/>
              <a:t>October 3,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tx1">
                    <a:lumMod val="50000"/>
                    <a:lumOff val="50000"/>
                  </a:schemeClr>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tx1">
                    <a:lumMod val="50000"/>
                    <a:lumOff val="50000"/>
                  </a:schemeClr>
                </a:solidFill>
              </a:defRPr>
            </a:lvl1pPr>
          </a:lstStyle>
          <a:p>
            <a:fld id="{8B70248A-FD0F-534C-919E-E8EB9B0FC062}" type="slidenum">
              <a:rPr lang="en-BE" smtClean="0"/>
              <a:pPr/>
              <a:t>‹nr.›</a:t>
            </a:fld>
            <a:endParaRPr lang="en-BE"/>
          </a:p>
        </p:txBody>
      </p:sp>
      <p:sp>
        <p:nvSpPr>
          <p:cNvPr id="10" name="Tijdelijke aanduiding voor tekst 9">
            <a:extLst>
              <a:ext uri="{FF2B5EF4-FFF2-40B4-BE49-F238E27FC236}">
                <a16:creationId xmlns:a16="http://schemas.microsoft.com/office/drawing/2014/main" id="{0E091F03-845A-8529-F345-791EAB8839E4}"/>
              </a:ext>
            </a:extLst>
          </p:cNvPr>
          <p:cNvSpPr>
            <a:spLocks noGrp="1"/>
          </p:cNvSpPr>
          <p:nvPr>
            <p:ph type="body" idx="1"/>
          </p:nvPr>
        </p:nvSpPr>
        <p:spPr>
          <a:xfrm>
            <a:off x="515938" y="1628774"/>
            <a:ext cx="11160124"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84859822"/>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3" r:id="rId4"/>
    <p:sldLayoutId id="2147483824" r:id="rId5"/>
    <p:sldLayoutId id="2147483787" r:id="rId6"/>
    <p:sldLayoutId id="2147483832" r:id="rId7"/>
    <p:sldLayoutId id="2147483785" r:id="rId8"/>
    <p:sldLayoutId id="2147483675" r:id="rId9"/>
    <p:sldLayoutId id="2147483678" r:id="rId10"/>
    <p:sldLayoutId id="2147483751" r:id="rId11"/>
    <p:sldLayoutId id="2147483752" r:id="rId12"/>
    <p:sldLayoutId id="2147483753" r:id="rId13"/>
    <p:sldLayoutId id="2147483905" r:id="rId14"/>
    <p:sldLayoutId id="2147483756" r:id="rId15"/>
    <p:sldLayoutId id="2147483910" r:id="rId16"/>
    <p:sldLayoutId id="2147483755" r:id="rId17"/>
    <p:sldLayoutId id="2147483761" r:id="rId18"/>
    <p:sldLayoutId id="2147483840" r:id="rId19"/>
    <p:sldLayoutId id="2147483841" r:id="rId20"/>
    <p:sldLayoutId id="2147483906" r:id="rId21"/>
    <p:sldLayoutId id="2147483766" r:id="rId22"/>
    <p:sldLayoutId id="2147483767" r:id="rId23"/>
    <p:sldLayoutId id="2147483768" r:id="rId24"/>
    <p:sldLayoutId id="2147483769" r:id="rId25"/>
    <p:sldLayoutId id="2147483775" r:id="rId26"/>
    <p:sldLayoutId id="2147483791" r:id="rId27"/>
    <p:sldLayoutId id="2147483909" r:id="rId28"/>
    <p:sldLayoutId id="2147483835" r:id="rId29"/>
    <p:sldLayoutId id="2147483834" r:id="rId30"/>
    <p:sldLayoutId id="2147483836" r:id="rId31"/>
    <p:sldLayoutId id="2147483838" r:id="rId32"/>
    <p:sldLayoutId id="2147483839" r:id="rId33"/>
    <p:sldLayoutId id="2147483793" r:id="rId34"/>
    <p:sldLayoutId id="2147483795" r:id="rId35"/>
    <p:sldLayoutId id="2147483801" r:id="rId36"/>
    <p:sldLayoutId id="2147483802" r:id="rId37"/>
    <p:sldLayoutId id="2147483798" r:id="rId38"/>
    <p:sldLayoutId id="2147483796" r:id="rId39"/>
    <p:sldLayoutId id="2147483781" r:id="rId40"/>
    <p:sldLayoutId id="2147483809" r:id="rId41"/>
    <p:sldLayoutId id="2147483805" r:id="rId42"/>
    <p:sldLayoutId id="2147483812" r:id="rId43"/>
    <p:sldLayoutId id="2147483771" r:id="rId44"/>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806F2772-D190-40CB-8CDC-626490D882F4}" type="datetime4">
              <a:rPr lang="en-US" smtClean="0"/>
              <a:t>October 3,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‹nr.›</a:t>
            </a:fld>
            <a:endParaRPr lang="en-BE"/>
          </a:p>
        </p:txBody>
      </p:sp>
      <p:sp>
        <p:nvSpPr>
          <p:cNvPr id="9" name="Tijdelijke aanduiding voor tekst 8">
            <a:extLst>
              <a:ext uri="{FF2B5EF4-FFF2-40B4-BE49-F238E27FC236}">
                <a16:creationId xmlns:a16="http://schemas.microsoft.com/office/drawing/2014/main" id="{497E8E72-ED87-850A-5C0A-12455F1F4022}"/>
              </a:ext>
            </a:extLst>
          </p:cNvPr>
          <p:cNvSpPr>
            <a:spLocks noGrp="1"/>
          </p:cNvSpPr>
          <p:nvPr>
            <p:ph type="body" idx="1"/>
          </p:nvPr>
        </p:nvSpPr>
        <p:spPr>
          <a:xfrm>
            <a:off x="515937"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72488680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52" r:id="rId6"/>
    <p:sldLayoutId id="2147483853" r:id="rId7"/>
    <p:sldLayoutId id="2147483880" r:id="rId8"/>
    <p:sldLayoutId id="2147483882" r:id="rId9"/>
    <p:sldLayoutId id="2147483883" r:id="rId10"/>
    <p:sldLayoutId id="2147483884" r:id="rId11"/>
    <p:sldLayoutId id="2147483885" r:id="rId12"/>
  </p:sldLayoutIdLst>
  <p:hf hdr="0" ftr="0" dt="0"/>
  <p:txStyles>
    <p:title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tx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D4EB287D-7C09-4132-A6A4-787A7D0EB2C1}" type="datetime4">
              <a:rPr lang="en-US" smtClean="0"/>
              <a:t>October 3,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‹nr.›</a:t>
            </a:fld>
            <a:endParaRPr lang="en-BE"/>
          </a:p>
        </p:txBody>
      </p:sp>
      <p:sp>
        <p:nvSpPr>
          <p:cNvPr id="8" name="Tijdelijke aanduiding voor tekst 7">
            <a:extLst>
              <a:ext uri="{FF2B5EF4-FFF2-40B4-BE49-F238E27FC236}">
                <a16:creationId xmlns:a16="http://schemas.microsoft.com/office/drawing/2014/main" id="{BA14D0A3-721E-DE58-0565-F005FC78AF1E}"/>
              </a:ext>
            </a:extLst>
          </p:cNvPr>
          <p:cNvSpPr>
            <a:spLocks noGrp="1"/>
          </p:cNvSpPr>
          <p:nvPr>
            <p:ph type="body" idx="1"/>
          </p:nvPr>
        </p:nvSpPr>
        <p:spPr>
          <a:xfrm>
            <a:off x="515935"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8352450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7" r:id="rId6"/>
    <p:sldLayoutId id="2147483898" r:id="rId7"/>
    <p:sldLayoutId id="2147483899" r:id="rId8"/>
    <p:sldLayoutId id="2147483900" r:id="rId9"/>
    <p:sldLayoutId id="2147483901" r:id="rId10"/>
    <p:sldLayoutId id="2147483902" r:id="rId11"/>
    <p:sldLayoutId id="2147483908" r:id="rId12"/>
    <p:sldLayoutId id="2147483903" r:id="rId13"/>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44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1.xml"/><Relationship Id="rId5" Type="http://schemas.openxmlformats.org/officeDocument/2006/relationships/image" Target="../media/image255.png"/><Relationship Id="rId4" Type="http://schemas.openxmlformats.org/officeDocument/2006/relationships/image" Target="../media/image254.png"/></Relationships>
</file>

<file path=ppt/slides/_rels/slide10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11.xml"/><Relationship Id="rId4" Type="http://schemas.openxmlformats.org/officeDocument/2006/relationships/image" Target="../media/image261.png"/></Relationships>
</file>

<file path=ppt/slides/_rels/slide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32.png"/><Relationship Id="rId4"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11.xml"/><Relationship Id="rId5" Type="http://schemas.openxmlformats.org/officeDocument/2006/relationships/image" Target="../media/image139.jpeg"/><Relationship Id="rId4" Type="http://schemas.openxmlformats.org/officeDocument/2006/relationships/image" Target="../media/image138.png"/></Relationships>
</file>

<file path=ppt/slides/_rels/slide1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11.xml"/><Relationship Id="rId4" Type="http://schemas.openxmlformats.org/officeDocument/2006/relationships/image" Target="../media/image134.png"/></Relationships>
</file>

<file path=ppt/slides/_rels/slide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43.gi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51.jpeg"/><Relationship Id="rId1" Type="http://schemas.openxmlformats.org/officeDocument/2006/relationships/slideLayout" Target="../slideLayouts/slideLayout11.xml"/><Relationship Id="rId4" Type="http://schemas.openxmlformats.org/officeDocument/2006/relationships/image" Target="../media/image152.png"/></Relationships>
</file>

<file path=ppt/slides/_rels/slide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34.png"/></Relationships>
</file>

<file path=ppt/slides/_rels/slide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34.png"/><Relationship Id="rId1" Type="http://schemas.openxmlformats.org/officeDocument/2006/relationships/slideLayout" Target="../slideLayouts/slideLayout11.xml"/><Relationship Id="rId4" Type="http://schemas.openxmlformats.org/officeDocument/2006/relationships/image" Target="../media/image155.jpeg"/></Relationships>
</file>

<file path=ppt/slides/_rels/slide25.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15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34.png"/><Relationship Id="rId5" Type="http://schemas.openxmlformats.org/officeDocument/2006/relationships/image" Target="../media/image158.jpeg"/><Relationship Id="rId4" Type="http://schemas.openxmlformats.org/officeDocument/2006/relationships/image" Target="../media/image157.jpeg"/></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image" Target="../media/image164.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image" Target="../media/image116.png"/><Relationship Id="rId1" Type="http://schemas.openxmlformats.org/officeDocument/2006/relationships/slideLayout" Target="../slideLayouts/slideLayout11.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png"/></Relationships>
</file>

<file path=ppt/slides/_rels/slide3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72.png"/></Relationships>
</file>

<file path=ppt/slides/_rels/slide3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3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1.xml"/><Relationship Id="rId4" Type="http://schemas.openxmlformats.org/officeDocument/2006/relationships/image" Target="../media/image182.png"/></Relationships>
</file>

<file path=ppt/slides/_rels/slide3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94.png"/></Relationships>
</file>

<file path=ppt/slides/_rels/slide4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jpe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gi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16.jpeg"/></Relationships>
</file>

<file path=ppt/slides/_rels/slide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1.xml"/><Relationship Id="rId4" Type="http://schemas.openxmlformats.org/officeDocument/2006/relationships/image" Target="../media/image21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slideLayout" Target="../slideLayouts/slideLayout11.xml"/><Relationship Id="rId1" Type="http://schemas.openxmlformats.org/officeDocument/2006/relationships/video" Target="https://www.youtube.com/embed/oqXDdxF_Wuw?start=429&amp;feature=oembed"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34.png"/></Relationships>
</file>

<file path=ppt/slides/_rels/slide8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42.png"/></Relationships>
</file>

<file path=ppt/slides/_rels/slide93.xml.rels><?xml version="1.0" encoding="UTF-8" standalone="yes"?>
<Relationships xmlns="http://schemas.openxmlformats.org/package/2006/relationships"><Relationship Id="rId3" Type="http://schemas.openxmlformats.org/officeDocument/2006/relationships/hyperlink" Target="https://segment-anything.com/dataset/index.html" TargetMode="External"/><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244.png"/><Relationship Id="rId4" Type="http://schemas.openxmlformats.org/officeDocument/2006/relationships/image" Target="../media/image243.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246.png"/></Relationships>
</file>

<file path=ppt/slides/_rels/slide9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1E43C-91D9-5B8F-5E52-86B72F1C3A34}"/>
              </a:ext>
            </a:extLst>
          </p:cNvPr>
          <p:cNvSpPr>
            <a:spLocks noGrp="1"/>
          </p:cNvSpPr>
          <p:nvPr>
            <p:ph type="sldNum" sz="quarter" idx="25"/>
          </p:nvPr>
        </p:nvSpPr>
        <p:spPr/>
        <p:txBody>
          <a:bodyPr/>
          <a:lstStyle/>
          <a:p>
            <a:fld id="{8B70248A-FD0F-534C-919E-E8EB9B0FC062}" type="slidenum">
              <a:rPr lang="en-BE" smtClean="0"/>
              <a:pPr/>
              <a:t>1</a:t>
            </a:fld>
            <a:endParaRPr lang="en-BE"/>
          </a:p>
        </p:txBody>
      </p:sp>
      <p:pic>
        <p:nvPicPr>
          <p:cNvPr id="6" name="Picture 5">
            <a:extLst>
              <a:ext uri="{FF2B5EF4-FFF2-40B4-BE49-F238E27FC236}">
                <a16:creationId xmlns:a16="http://schemas.microsoft.com/office/drawing/2014/main" id="{E3836495-1814-6229-5DF0-03CC7324B7FD}"/>
              </a:ext>
            </a:extLst>
          </p:cNvPr>
          <p:cNvPicPr>
            <a:picLocks noChangeAspect="1"/>
          </p:cNvPicPr>
          <p:nvPr/>
        </p:nvPicPr>
        <p:blipFill>
          <a:blip r:embed="rId2"/>
          <a:stretch>
            <a:fillRect/>
          </a:stretch>
        </p:blipFill>
        <p:spPr>
          <a:xfrm>
            <a:off x="1966711" y="10391"/>
            <a:ext cx="8258577" cy="6858000"/>
          </a:xfrm>
          <a:prstGeom prst="rect">
            <a:avLst/>
          </a:prstGeom>
        </p:spPr>
      </p:pic>
    </p:spTree>
    <p:extLst>
      <p:ext uri="{BB962C8B-B14F-4D97-AF65-F5344CB8AC3E}">
        <p14:creationId xmlns:p14="http://schemas.microsoft.com/office/powerpoint/2010/main" val="403689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D6DE-AADC-5473-D58E-11EDD840AF93}"/>
              </a:ext>
            </a:extLst>
          </p:cNvPr>
          <p:cNvSpPr>
            <a:spLocks noGrp="1"/>
          </p:cNvSpPr>
          <p:nvPr>
            <p:ph type="title"/>
          </p:nvPr>
        </p:nvSpPr>
        <p:spPr/>
        <p:txBody>
          <a:bodyPr/>
          <a:lstStyle/>
          <a:p>
            <a:r>
              <a:rPr lang="en-US"/>
              <a:t>Lesson Goals</a:t>
            </a:r>
          </a:p>
        </p:txBody>
      </p:sp>
      <p:sp>
        <p:nvSpPr>
          <p:cNvPr id="3" name="Slide Number Placeholder 2">
            <a:extLst>
              <a:ext uri="{FF2B5EF4-FFF2-40B4-BE49-F238E27FC236}">
                <a16:creationId xmlns:a16="http://schemas.microsoft.com/office/drawing/2014/main" id="{609D6E52-0EA3-230D-4717-D6AADB68D633}"/>
              </a:ext>
            </a:extLst>
          </p:cNvPr>
          <p:cNvSpPr>
            <a:spLocks noGrp="1"/>
          </p:cNvSpPr>
          <p:nvPr>
            <p:ph type="sldNum" sz="quarter" idx="25"/>
          </p:nvPr>
        </p:nvSpPr>
        <p:spPr/>
        <p:txBody>
          <a:bodyPr/>
          <a:lstStyle/>
          <a:p>
            <a:fld id="{8B70248A-FD0F-534C-919E-E8EB9B0FC062}" type="slidenum">
              <a:rPr lang="en-BE" smtClean="0"/>
              <a:pPr/>
              <a:t>10</a:t>
            </a:fld>
            <a:endParaRPr lang="en-BE"/>
          </a:p>
        </p:txBody>
      </p:sp>
      <p:sp>
        <p:nvSpPr>
          <p:cNvPr id="4" name="Text Placeholder 3">
            <a:extLst>
              <a:ext uri="{FF2B5EF4-FFF2-40B4-BE49-F238E27FC236}">
                <a16:creationId xmlns:a16="http://schemas.microsoft.com/office/drawing/2014/main" id="{8F1F9D7B-3F2A-67D6-D6AA-B56D421D50C1}"/>
              </a:ext>
            </a:extLst>
          </p:cNvPr>
          <p:cNvSpPr>
            <a:spLocks noGrp="1"/>
          </p:cNvSpPr>
          <p:nvPr>
            <p:ph type="body" sz="quarter" idx="31"/>
          </p:nvPr>
        </p:nvSpPr>
        <p:spPr>
          <a:xfrm>
            <a:off x="515936" y="1420431"/>
            <a:ext cx="11160127" cy="5437569"/>
          </a:xfrm>
        </p:spPr>
        <p:txBody>
          <a:bodyPr>
            <a:normAutofit fontScale="92500" lnSpcReduction="20000"/>
          </a:bodyPr>
          <a:lstStyle/>
          <a:p>
            <a:pPr marL="342900" indent="-342900">
              <a:buFont typeface="Arial" panose="020B0604020202020204" pitchFamily="34" charset="0"/>
              <a:buChar char="•"/>
            </a:pPr>
            <a:r>
              <a:rPr lang="en-US" sz="1700" b="0" i="1" dirty="0">
                <a:solidFill>
                  <a:srgbClr val="111111"/>
                </a:solidFill>
                <a:effectLst/>
                <a:latin typeface="+mj-lt"/>
              </a:rPr>
              <a:t>(Students will be able to explain </a:t>
            </a:r>
            <a:r>
              <a:rPr lang="en-US" sz="1700" b="1" i="1" dirty="0">
                <a:solidFill>
                  <a:srgbClr val="111111"/>
                </a:solidFill>
                <a:effectLst/>
                <a:latin typeface="+mj-lt"/>
              </a:rPr>
              <a:t>historical methods</a:t>
            </a:r>
            <a:r>
              <a:rPr lang="en-US" sz="1700" b="0" i="1" dirty="0">
                <a:solidFill>
                  <a:srgbClr val="111111"/>
                </a:solidFill>
                <a:effectLst/>
                <a:latin typeface="+mj-lt"/>
              </a:rPr>
              <a:t> of object detection, such as naïve template matching, HOG features, and SIFT, and identify the limitations of those methods.)</a:t>
            </a:r>
          </a:p>
          <a:p>
            <a:pPr marL="342900" indent="-342900">
              <a:buFont typeface="Arial" panose="020B0604020202020204" pitchFamily="34" charset="0"/>
              <a:buChar char="•"/>
            </a:pPr>
            <a:endParaRPr lang="en-US" b="0" i="0" dirty="0">
              <a:solidFill>
                <a:srgbClr val="111111"/>
              </a:solidFill>
              <a:effectLst/>
              <a:latin typeface="+mj-lt"/>
            </a:endParaRPr>
          </a:p>
          <a:p>
            <a:pPr marL="342900" indent="-342900">
              <a:buFont typeface="Arial" panose="020B0604020202020204" pitchFamily="34" charset="0"/>
              <a:buChar char="•"/>
            </a:pPr>
            <a:r>
              <a:rPr lang="en-US" b="0" i="0" dirty="0">
                <a:solidFill>
                  <a:srgbClr val="111111"/>
                </a:solidFill>
                <a:effectLst/>
                <a:latin typeface="+mj-lt"/>
              </a:rPr>
              <a:t>Students will comprehend modern object detection approaches that use CNNs for feature extraction and understand the roles of </a:t>
            </a:r>
            <a:r>
              <a:rPr lang="en-US" b="1" i="0" dirty="0">
                <a:solidFill>
                  <a:srgbClr val="111111"/>
                </a:solidFill>
                <a:effectLst/>
                <a:latin typeface="+mj-lt"/>
              </a:rPr>
              <a:t>regression and classification heads</a:t>
            </a:r>
            <a:r>
              <a:rPr lang="en-US" b="0" i="0" dirty="0">
                <a:solidFill>
                  <a:srgbClr val="111111"/>
                </a:solidFill>
                <a:effectLst/>
                <a:latin typeface="+mj-lt"/>
              </a:rPr>
              <a:t> in these networks.</a:t>
            </a:r>
          </a:p>
          <a:p>
            <a:pPr marL="342900" indent="-342900">
              <a:buFont typeface="Arial" panose="020B0604020202020204" pitchFamily="34" charset="0"/>
              <a:buChar char="•"/>
            </a:pPr>
            <a:endParaRPr lang="en-US" b="0" i="0" dirty="0">
              <a:solidFill>
                <a:srgbClr val="111111"/>
              </a:solidFill>
              <a:effectLst/>
              <a:latin typeface="+mj-lt"/>
            </a:endParaRPr>
          </a:p>
          <a:p>
            <a:pPr marL="342900" indent="-342900">
              <a:buFont typeface="Arial" panose="020B0604020202020204" pitchFamily="34" charset="0"/>
              <a:buChar char="•"/>
            </a:pPr>
            <a:r>
              <a:rPr lang="en-US" b="0" i="0" dirty="0">
                <a:solidFill>
                  <a:srgbClr val="111111"/>
                </a:solidFill>
                <a:effectLst/>
                <a:latin typeface="+mj-lt"/>
              </a:rPr>
              <a:t>Students will be able to discuss the challenges of </a:t>
            </a:r>
            <a:r>
              <a:rPr lang="en-US" b="1" i="0" dirty="0">
                <a:solidFill>
                  <a:srgbClr val="111111"/>
                </a:solidFill>
                <a:effectLst/>
                <a:latin typeface="+mj-lt"/>
              </a:rPr>
              <a:t>aspect ratio, scale and occlusion</a:t>
            </a:r>
            <a:r>
              <a:rPr lang="en-US" b="0" i="0" dirty="0">
                <a:solidFill>
                  <a:srgbClr val="111111"/>
                </a:solidFill>
                <a:effectLst/>
                <a:latin typeface="+mj-lt"/>
              </a:rPr>
              <a:t> in object detection and explain how </a:t>
            </a:r>
            <a:r>
              <a:rPr lang="en-US" b="1" i="0" dirty="0">
                <a:solidFill>
                  <a:srgbClr val="111111"/>
                </a:solidFill>
                <a:effectLst/>
                <a:latin typeface="+mj-lt"/>
              </a:rPr>
              <a:t>Regions-Of-Interest</a:t>
            </a:r>
            <a:r>
              <a:rPr lang="en-US" b="0" i="0" dirty="0">
                <a:solidFill>
                  <a:srgbClr val="111111"/>
                </a:solidFill>
                <a:effectLst/>
                <a:latin typeface="+mj-lt"/>
              </a:rPr>
              <a:t> </a:t>
            </a:r>
            <a:r>
              <a:rPr lang="en-US" b="1" i="0" dirty="0">
                <a:solidFill>
                  <a:srgbClr val="111111"/>
                </a:solidFill>
                <a:effectLst/>
                <a:latin typeface="+mj-lt"/>
              </a:rPr>
              <a:t>(ROI)</a:t>
            </a:r>
            <a:r>
              <a:rPr lang="en-US" b="0" i="0" dirty="0">
                <a:solidFill>
                  <a:srgbClr val="111111"/>
                </a:solidFill>
                <a:effectLst/>
                <a:latin typeface="+mj-lt"/>
              </a:rPr>
              <a:t> identification and </a:t>
            </a:r>
            <a:r>
              <a:rPr lang="en-US" b="1" dirty="0">
                <a:solidFill>
                  <a:srgbClr val="111111"/>
                </a:solidFill>
                <a:latin typeface="+mj-lt"/>
              </a:rPr>
              <a:t>N</a:t>
            </a:r>
            <a:r>
              <a:rPr lang="en-US" b="1" i="0" dirty="0">
                <a:solidFill>
                  <a:srgbClr val="111111"/>
                </a:solidFill>
                <a:effectLst/>
                <a:latin typeface="+mj-lt"/>
              </a:rPr>
              <a:t>on-Maximum </a:t>
            </a:r>
            <a:r>
              <a:rPr lang="en-US" b="1" dirty="0">
                <a:solidFill>
                  <a:srgbClr val="111111"/>
                </a:solidFill>
                <a:latin typeface="+mj-lt"/>
              </a:rPr>
              <a:t>S</a:t>
            </a:r>
            <a:r>
              <a:rPr lang="en-US" b="1" i="0" dirty="0">
                <a:solidFill>
                  <a:srgbClr val="111111"/>
                </a:solidFill>
                <a:effectLst/>
                <a:latin typeface="+mj-lt"/>
              </a:rPr>
              <a:t>uppression (NMS)</a:t>
            </a:r>
            <a:r>
              <a:rPr lang="en-US" b="0" i="0" dirty="0">
                <a:solidFill>
                  <a:srgbClr val="111111"/>
                </a:solidFill>
                <a:effectLst/>
                <a:latin typeface="+mj-lt"/>
              </a:rPr>
              <a:t> help address these issues.</a:t>
            </a:r>
          </a:p>
          <a:p>
            <a:pPr marL="342900" indent="-342900">
              <a:buFont typeface="Arial" panose="020B0604020202020204" pitchFamily="34" charset="0"/>
              <a:buChar char="•"/>
            </a:pPr>
            <a:endParaRPr lang="en-US" b="0" i="0" dirty="0">
              <a:solidFill>
                <a:srgbClr val="111111"/>
              </a:solidFill>
              <a:effectLst/>
              <a:latin typeface="+mj-lt"/>
            </a:endParaRPr>
          </a:p>
          <a:p>
            <a:pPr marL="342900" indent="-342900">
              <a:buFont typeface="Arial" panose="020B0604020202020204" pitchFamily="34" charset="0"/>
              <a:buChar char="•"/>
            </a:pPr>
            <a:r>
              <a:rPr lang="en-US" b="0" i="0" dirty="0">
                <a:solidFill>
                  <a:srgbClr val="111111"/>
                </a:solidFill>
                <a:effectLst/>
                <a:latin typeface="+mj-lt"/>
              </a:rPr>
              <a:t>Students will understand the differences between </a:t>
            </a:r>
            <a:r>
              <a:rPr lang="en-US" b="1" i="0" dirty="0">
                <a:solidFill>
                  <a:srgbClr val="111111"/>
                </a:solidFill>
                <a:effectLst/>
                <a:latin typeface="+mj-lt"/>
              </a:rPr>
              <a:t>two-stage</a:t>
            </a:r>
            <a:r>
              <a:rPr lang="en-US" b="0" i="0" dirty="0">
                <a:solidFill>
                  <a:srgbClr val="111111"/>
                </a:solidFill>
                <a:effectLst/>
                <a:latin typeface="+mj-lt"/>
              </a:rPr>
              <a:t> detectors (e.g.,  R-CNN family) and </a:t>
            </a:r>
            <a:r>
              <a:rPr lang="en-US" b="1" i="0" dirty="0">
                <a:solidFill>
                  <a:srgbClr val="111111"/>
                </a:solidFill>
                <a:effectLst/>
                <a:latin typeface="+mj-lt"/>
              </a:rPr>
              <a:t>one-stage</a:t>
            </a:r>
            <a:r>
              <a:rPr lang="en-US" b="0" i="0" dirty="0">
                <a:solidFill>
                  <a:srgbClr val="111111"/>
                </a:solidFill>
                <a:effectLst/>
                <a:latin typeface="+mj-lt"/>
              </a:rPr>
              <a:t> detectors (e.g., YOLO).</a:t>
            </a:r>
          </a:p>
          <a:p>
            <a:pPr marL="342900" indent="-342900">
              <a:buFont typeface="Arial" panose="020B0604020202020204" pitchFamily="34" charset="0"/>
              <a:buChar char="•"/>
            </a:pPr>
            <a:endParaRPr lang="en-US" b="0" i="0" dirty="0">
              <a:solidFill>
                <a:srgbClr val="111111"/>
              </a:solidFill>
              <a:effectLst/>
              <a:latin typeface="+mj-lt"/>
            </a:endParaRPr>
          </a:p>
          <a:p>
            <a:pPr marL="342900" indent="-342900">
              <a:buFont typeface="Arial" panose="020B0604020202020204" pitchFamily="34" charset="0"/>
              <a:buChar char="•"/>
            </a:pPr>
            <a:r>
              <a:rPr lang="en-US" b="0" i="0" dirty="0">
                <a:solidFill>
                  <a:srgbClr val="111111"/>
                </a:solidFill>
                <a:effectLst/>
                <a:latin typeface="+mj-lt"/>
              </a:rPr>
              <a:t>Students will be able to use metrics such as </a:t>
            </a:r>
            <a:r>
              <a:rPr lang="en-US" b="1" i="0" dirty="0">
                <a:solidFill>
                  <a:srgbClr val="111111"/>
                </a:solidFill>
                <a:effectLst/>
                <a:latin typeface="+mj-lt"/>
              </a:rPr>
              <a:t>Intersection-over-Union (</a:t>
            </a:r>
            <a:r>
              <a:rPr lang="en-US" b="1" i="0" dirty="0" err="1">
                <a:solidFill>
                  <a:srgbClr val="111111"/>
                </a:solidFill>
                <a:effectLst/>
                <a:latin typeface="+mj-lt"/>
              </a:rPr>
              <a:t>IoU</a:t>
            </a:r>
            <a:r>
              <a:rPr lang="en-US" b="1" i="0" dirty="0">
                <a:solidFill>
                  <a:srgbClr val="111111"/>
                </a:solidFill>
                <a:effectLst/>
                <a:latin typeface="+mj-lt"/>
              </a:rPr>
              <a:t>)</a:t>
            </a:r>
            <a:r>
              <a:rPr lang="en-US" b="0" i="0" dirty="0">
                <a:solidFill>
                  <a:srgbClr val="111111"/>
                </a:solidFill>
                <a:effectLst/>
                <a:latin typeface="+mj-lt"/>
              </a:rPr>
              <a:t> and </a:t>
            </a:r>
            <a:r>
              <a:rPr lang="en-US" b="1" i="0" dirty="0">
                <a:solidFill>
                  <a:srgbClr val="111111"/>
                </a:solidFill>
                <a:effectLst/>
                <a:latin typeface="+mj-lt"/>
              </a:rPr>
              <a:t>mean Average Precision (</a:t>
            </a:r>
            <a:r>
              <a:rPr lang="en-US" b="1" i="0" dirty="0" err="1">
                <a:solidFill>
                  <a:srgbClr val="111111"/>
                </a:solidFill>
                <a:effectLst/>
                <a:latin typeface="+mj-lt"/>
              </a:rPr>
              <a:t>mAP</a:t>
            </a:r>
            <a:r>
              <a:rPr lang="en-US" b="1" i="0" dirty="0">
                <a:solidFill>
                  <a:srgbClr val="111111"/>
                </a:solidFill>
                <a:effectLst/>
                <a:latin typeface="+mj-lt"/>
              </a:rPr>
              <a:t>) </a:t>
            </a:r>
            <a:r>
              <a:rPr lang="en-US" b="0" i="0" dirty="0">
                <a:solidFill>
                  <a:srgbClr val="111111"/>
                </a:solidFill>
                <a:effectLst/>
                <a:latin typeface="+mj-lt"/>
              </a:rPr>
              <a:t>to evaluate the performance of object detection models.</a:t>
            </a:r>
          </a:p>
          <a:p>
            <a:pPr marL="342900" indent="-342900">
              <a:buFont typeface="Arial" panose="020B0604020202020204" pitchFamily="34" charset="0"/>
              <a:buChar char="•"/>
            </a:pPr>
            <a:endParaRPr lang="en-US" dirty="0">
              <a:solidFill>
                <a:srgbClr val="111111"/>
              </a:solidFill>
              <a:latin typeface="+mj-lt"/>
            </a:endParaRPr>
          </a:p>
          <a:p>
            <a:pPr marL="342900" indent="-342900">
              <a:buFont typeface="Arial" panose="020B0604020202020204" pitchFamily="34" charset="0"/>
              <a:buChar char="•"/>
            </a:pPr>
            <a:r>
              <a:rPr lang="en-US" dirty="0">
                <a:latin typeface="+mj-lt"/>
              </a:rPr>
              <a:t>Students will be able to distinguish between object detection and semantic/instance </a:t>
            </a:r>
            <a:r>
              <a:rPr lang="en-US" b="1" dirty="0">
                <a:latin typeface="+mj-lt"/>
              </a:rPr>
              <a:t>segmentation</a:t>
            </a:r>
            <a:r>
              <a:rPr lang="en-US" dirty="0">
                <a:latin typeface="+mj-lt"/>
              </a:rPr>
              <a:t>, recognizing that segmentation requires pixel-level classification and the generation of </a:t>
            </a:r>
            <a:r>
              <a:rPr lang="en-US" b="1" dirty="0">
                <a:latin typeface="+mj-lt"/>
              </a:rPr>
              <a:t>spatially precise masks </a:t>
            </a:r>
            <a:r>
              <a:rPr lang="en-US" dirty="0">
                <a:latin typeface="+mj-lt"/>
              </a:rPr>
              <a:t>using techniques such as </a:t>
            </a:r>
            <a:r>
              <a:rPr lang="en-US" dirty="0" err="1">
                <a:latin typeface="+mj-lt"/>
              </a:rPr>
              <a:t>upsampling</a:t>
            </a:r>
            <a:r>
              <a:rPr lang="en-US" dirty="0">
                <a:latin typeface="+mj-lt"/>
              </a:rPr>
              <a:t> and </a:t>
            </a:r>
            <a:r>
              <a:rPr lang="en-US" b="1" dirty="0">
                <a:latin typeface="+mj-lt"/>
              </a:rPr>
              <a:t>deconvolution</a:t>
            </a:r>
            <a:r>
              <a:rPr lang="en-US" dirty="0">
                <a:latin typeface="+mj-lt"/>
              </a:rPr>
              <a:t>.</a:t>
            </a:r>
          </a:p>
        </p:txBody>
      </p:sp>
      <p:pic>
        <p:nvPicPr>
          <p:cNvPr id="6" name="Picture 2" descr="Download Free png Parent Tips] Goal Setting with Your Child | Edmentum Blog  - DLPNG.com">
            <a:extLst>
              <a:ext uri="{FF2B5EF4-FFF2-40B4-BE49-F238E27FC236}">
                <a16:creationId xmlns:a16="http://schemas.microsoft.com/office/drawing/2014/main" id="{CCE443B0-08CE-1A46-58E8-25706A2364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57" t="-400" r="15488" b="-400"/>
          <a:stretch/>
        </p:blipFill>
        <p:spPr bwMode="auto">
          <a:xfrm>
            <a:off x="10578325" y="0"/>
            <a:ext cx="1597984" cy="142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048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C6001-A5DE-2D0E-A0F0-D001C9F2E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3A0CA9-68E4-EDB8-3833-BAE6FAD4837C}"/>
              </a:ext>
            </a:extLst>
          </p:cNvPr>
          <p:cNvSpPr>
            <a:spLocks noGrp="1"/>
          </p:cNvSpPr>
          <p:nvPr>
            <p:ph type="title"/>
          </p:nvPr>
        </p:nvSpPr>
        <p:spPr/>
        <p:txBody>
          <a:bodyPr/>
          <a:lstStyle/>
          <a:p>
            <a:r>
              <a:rPr lang="en-US" dirty="0"/>
              <a:t>Out of the box: Pose Model</a:t>
            </a:r>
          </a:p>
        </p:txBody>
      </p:sp>
      <p:sp>
        <p:nvSpPr>
          <p:cNvPr id="3" name="Slide Number Placeholder 2">
            <a:extLst>
              <a:ext uri="{FF2B5EF4-FFF2-40B4-BE49-F238E27FC236}">
                <a16:creationId xmlns:a16="http://schemas.microsoft.com/office/drawing/2014/main" id="{213E84BB-2292-B51D-AF03-CE51A9137E8A}"/>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1307F92F-9280-DDCA-B450-ADAD60636344}"/>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916CCF4F-7FDC-413F-4635-BEB04FC70DF6}"/>
              </a:ext>
            </a:extLst>
          </p:cNvPr>
          <p:cNvPicPr>
            <a:picLocks noChangeAspect="1"/>
          </p:cNvPicPr>
          <p:nvPr/>
        </p:nvPicPr>
        <p:blipFill>
          <a:blip r:embed="rId2"/>
          <a:stretch>
            <a:fillRect/>
          </a:stretch>
        </p:blipFill>
        <p:spPr>
          <a:xfrm>
            <a:off x="1115784" y="1628775"/>
            <a:ext cx="9960429" cy="5229225"/>
          </a:xfrm>
          <a:prstGeom prst="rect">
            <a:avLst/>
          </a:prstGeom>
        </p:spPr>
      </p:pic>
    </p:spTree>
    <p:extLst>
      <p:ext uri="{BB962C8B-B14F-4D97-AF65-F5344CB8AC3E}">
        <p14:creationId xmlns:p14="http://schemas.microsoft.com/office/powerpoint/2010/main" val="31259709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77888-AB54-44EE-C955-4A76A1ADE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912D9-6657-7630-A234-B90699A4F6F6}"/>
              </a:ext>
            </a:extLst>
          </p:cNvPr>
          <p:cNvSpPr>
            <a:spLocks noGrp="1"/>
          </p:cNvSpPr>
          <p:nvPr>
            <p:ph type="title"/>
          </p:nvPr>
        </p:nvSpPr>
        <p:spPr/>
        <p:txBody>
          <a:bodyPr/>
          <a:lstStyle/>
          <a:p>
            <a:r>
              <a:rPr lang="en-US" dirty="0"/>
              <a:t>Let’s go custom</a:t>
            </a:r>
            <a:br>
              <a:rPr lang="en-US" dirty="0"/>
            </a:br>
            <a:r>
              <a:rPr lang="en-US" sz="2800" dirty="0"/>
              <a:t>Data Labelling…</a:t>
            </a:r>
            <a:endParaRPr lang="en-US" dirty="0"/>
          </a:p>
        </p:txBody>
      </p:sp>
      <p:sp>
        <p:nvSpPr>
          <p:cNvPr id="3" name="Slide Number Placeholder 2">
            <a:extLst>
              <a:ext uri="{FF2B5EF4-FFF2-40B4-BE49-F238E27FC236}">
                <a16:creationId xmlns:a16="http://schemas.microsoft.com/office/drawing/2014/main" id="{B0222746-05D1-8E72-7833-1F321A812CFB}"/>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C881A175-DE3C-1585-5888-158EB38A6C83}"/>
              </a:ext>
            </a:extLst>
          </p:cNvPr>
          <p:cNvSpPr>
            <a:spLocks noGrp="1"/>
          </p:cNvSpPr>
          <p:nvPr>
            <p:ph type="body" sz="quarter" idx="31"/>
          </p:nvPr>
        </p:nvSpPr>
        <p:spPr/>
        <p:txBody>
          <a:bodyPr/>
          <a:lstStyle/>
          <a:p>
            <a:endParaRPr lang="en-US"/>
          </a:p>
        </p:txBody>
      </p:sp>
      <p:pic>
        <p:nvPicPr>
          <p:cNvPr id="15362" name="Picture 2">
            <a:extLst>
              <a:ext uri="{FF2B5EF4-FFF2-40B4-BE49-F238E27FC236}">
                <a16:creationId xmlns:a16="http://schemas.microsoft.com/office/drawing/2014/main" id="{43610B0A-994A-6CEB-1C9D-ECCDBD1B4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54" y="2320636"/>
            <a:ext cx="4721169" cy="45373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3E47DB3-3A67-99F7-E8AE-8F8B4DA8818E}"/>
              </a:ext>
            </a:extLst>
          </p:cNvPr>
          <p:cNvPicPr>
            <a:picLocks noChangeAspect="1"/>
          </p:cNvPicPr>
          <p:nvPr/>
        </p:nvPicPr>
        <p:blipFill>
          <a:blip r:embed="rId3"/>
          <a:stretch>
            <a:fillRect/>
          </a:stretch>
        </p:blipFill>
        <p:spPr>
          <a:xfrm>
            <a:off x="6073941" y="3429000"/>
            <a:ext cx="5939104" cy="2523554"/>
          </a:xfrm>
          <a:prstGeom prst="rect">
            <a:avLst/>
          </a:prstGeom>
        </p:spPr>
      </p:pic>
      <p:pic>
        <p:nvPicPr>
          <p:cNvPr id="15364" name="Picture 4" descr="Image Annotation Using Makesense.ai ...">
            <a:extLst>
              <a:ext uri="{FF2B5EF4-FFF2-40B4-BE49-F238E27FC236}">
                <a16:creationId xmlns:a16="http://schemas.microsoft.com/office/drawing/2014/main" id="{0F57A412-6C43-1F4C-F2FD-D13FF80DC6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1277" y="1327872"/>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Roboflow Trust Center | Powered by SafeBase">
            <a:extLst>
              <a:ext uri="{FF2B5EF4-FFF2-40B4-BE49-F238E27FC236}">
                <a16:creationId xmlns:a16="http://schemas.microsoft.com/office/drawing/2014/main" id="{88C3963B-B1C3-409F-A4A1-52DE84A1F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70" y="1327872"/>
            <a:ext cx="3585730" cy="97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326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EEC3-EA51-F5AD-EA97-94023B336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BEDA6-7502-BA9F-9CE1-F5C9DB073166}"/>
              </a:ext>
            </a:extLst>
          </p:cNvPr>
          <p:cNvSpPr>
            <a:spLocks noGrp="1"/>
          </p:cNvSpPr>
          <p:nvPr>
            <p:ph type="title"/>
          </p:nvPr>
        </p:nvSpPr>
        <p:spPr/>
        <p:txBody>
          <a:bodyPr/>
          <a:lstStyle/>
          <a:p>
            <a:r>
              <a:rPr lang="en-US" dirty="0"/>
              <a:t>Let’s go custom</a:t>
            </a:r>
            <a:br>
              <a:rPr lang="en-US" dirty="0"/>
            </a:br>
            <a:r>
              <a:rPr lang="en-US" sz="3200" dirty="0"/>
              <a:t>Training…</a:t>
            </a:r>
            <a:endParaRPr lang="en-US" dirty="0"/>
          </a:p>
        </p:txBody>
      </p:sp>
      <p:sp>
        <p:nvSpPr>
          <p:cNvPr id="3" name="Slide Number Placeholder 2">
            <a:extLst>
              <a:ext uri="{FF2B5EF4-FFF2-40B4-BE49-F238E27FC236}">
                <a16:creationId xmlns:a16="http://schemas.microsoft.com/office/drawing/2014/main" id="{9E7E5324-B541-6F00-9C95-6D5BA9816602}"/>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B2872EE8-9567-A9CD-60BB-EB49B950D8E5}"/>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07BE8BD2-92EA-A0A8-F925-52D0C657256B}"/>
              </a:ext>
            </a:extLst>
          </p:cNvPr>
          <p:cNvPicPr>
            <a:picLocks noChangeAspect="1"/>
          </p:cNvPicPr>
          <p:nvPr/>
        </p:nvPicPr>
        <p:blipFill>
          <a:blip r:embed="rId2"/>
          <a:stretch>
            <a:fillRect/>
          </a:stretch>
        </p:blipFill>
        <p:spPr>
          <a:xfrm>
            <a:off x="57793" y="1496163"/>
            <a:ext cx="7517234" cy="5361837"/>
          </a:xfrm>
          <a:prstGeom prst="rect">
            <a:avLst/>
          </a:prstGeom>
        </p:spPr>
      </p:pic>
      <p:sp>
        <p:nvSpPr>
          <p:cNvPr id="7" name="Rectangle 6">
            <a:extLst>
              <a:ext uri="{FF2B5EF4-FFF2-40B4-BE49-F238E27FC236}">
                <a16:creationId xmlns:a16="http://schemas.microsoft.com/office/drawing/2014/main" id="{F62BE319-D620-7EE4-18F3-5E3B490B0A43}"/>
              </a:ext>
            </a:extLst>
          </p:cNvPr>
          <p:cNvSpPr/>
          <p:nvPr/>
        </p:nvSpPr>
        <p:spPr>
          <a:xfrm>
            <a:off x="2396836" y="2140526"/>
            <a:ext cx="4876801" cy="5818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Box regression, classification loss, focal loss (see </a:t>
            </a:r>
            <a:r>
              <a:rPr kumimoji="0" lang="en-US" sz="1400" b="0" i="0" u="none" strike="noStrike" kern="1200" cap="none" spc="0" normalizeH="0" baseline="0" noProof="0" dirty="0" err="1">
                <a:ln>
                  <a:noFill/>
                </a:ln>
                <a:solidFill>
                  <a:srgbClr val="FFFFFF"/>
                </a:solidFill>
                <a:effectLst/>
                <a:uLnTx/>
                <a:uFillTx/>
                <a:latin typeface="Arial"/>
                <a:ea typeface="+mn-ea"/>
                <a:cs typeface="+mn-cs"/>
              </a:rPr>
              <a:t>retinanet</a:t>
            </a:r>
            <a:r>
              <a:rPr kumimoji="0" lang="en-US" sz="1400" b="0" i="0" u="none" strike="noStrike" kern="1200" cap="none" spc="0" normalizeH="0" baseline="0" noProof="0" dirty="0">
                <a:ln>
                  <a:noFill/>
                </a:ln>
                <a:solidFill>
                  <a:srgbClr val="FFFFFF"/>
                </a:solidFill>
                <a:effectLst/>
                <a:uLnTx/>
                <a:uFillTx/>
                <a:latin typeface="Arial"/>
                <a:ea typeface="+mn-ea"/>
                <a:cs typeface="+mn-cs"/>
              </a:rPr>
              <a:t>)</a:t>
            </a:r>
          </a:p>
        </p:txBody>
      </p:sp>
      <p:pic>
        <p:nvPicPr>
          <p:cNvPr id="8" name="Picture 7">
            <a:extLst>
              <a:ext uri="{FF2B5EF4-FFF2-40B4-BE49-F238E27FC236}">
                <a16:creationId xmlns:a16="http://schemas.microsoft.com/office/drawing/2014/main" id="{E1618D24-E00B-7ED0-9A7B-BA43B921EBC3}"/>
              </a:ext>
            </a:extLst>
          </p:cNvPr>
          <p:cNvPicPr>
            <a:picLocks noChangeAspect="1"/>
          </p:cNvPicPr>
          <p:nvPr/>
        </p:nvPicPr>
        <p:blipFill>
          <a:blip r:embed="rId3"/>
          <a:stretch>
            <a:fillRect/>
          </a:stretch>
        </p:blipFill>
        <p:spPr>
          <a:xfrm>
            <a:off x="6021688" y="3927928"/>
            <a:ext cx="6170312" cy="2867817"/>
          </a:xfrm>
          <a:prstGeom prst="rect">
            <a:avLst/>
          </a:prstGeom>
        </p:spPr>
      </p:pic>
    </p:spTree>
    <p:extLst>
      <p:ext uri="{BB962C8B-B14F-4D97-AF65-F5344CB8AC3E}">
        <p14:creationId xmlns:p14="http://schemas.microsoft.com/office/powerpoint/2010/main" val="651992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1474F-455C-240C-130D-18CE5C0BE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541DD-D6C6-9E36-0075-5150FAB36088}"/>
              </a:ext>
            </a:extLst>
          </p:cNvPr>
          <p:cNvSpPr>
            <a:spLocks noGrp="1"/>
          </p:cNvSpPr>
          <p:nvPr>
            <p:ph type="title"/>
          </p:nvPr>
        </p:nvSpPr>
        <p:spPr/>
        <p:txBody>
          <a:bodyPr/>
          <a:lstStyle/>
          <a:p>
            <a:r>
              <a:rPr lang="en-US" dirty="0"/>
              <a:t>Quick result: custom training</a:t>
            </a:r>
          </a:p>
        </p:txBody>
      </p:sp>
      <p:sp>
        <p:nvSpPr>
          <p:cNvPr id="3" name="Slide Number Placeholder 2">
            <a:extLst>
              <a:ext uri="{FF2B5EF4-FFF2-40B4-BE49-F238E27FC236}">
                <a16:creationId xmlns:a16="http://schemas.microsoft.com/office/drawing/2014/main" id="{29C2AA00-3769-E56A-B1A3-98A67396C7B0}"/>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pic>
        <p:nvPicPr>
          <p:cNvPr id="8" name="Picture 7">
            <a:extLst>
              <a:ext uri="{FF2B5EF4-FFF2-40B4-BE49-F238E27FC236}">
                <a16:creationId xmlns:a16="http://schemas.microsoft.com/office/drawing/2014/main" id="{718C3575-3E61-B2EE-7E9F-8F0324431E9F}"/>
              </a:ext>
            </a:extLst>
          </p:cNvPr>
          <p:cNvPicPr>
            <a:picLocks noChangeAspect="1"/>
          </p:cNvPicPr>
          <p:nvPr/>
        </p:nvPicPr>
        <p:blipFill>
          <a:blip r:embed="rId2"/>
          <a:stretch>
            <a:fillRect/>
          </a:stretch>
        </p:blipFill>
        <p:spPr>
          <a:xfrm>
            <a:off x="1118753" y="1628775"/>
            <a:ext cx="9954491" cy="5226108"/>
          </a:xfrm>
          <a:prstGeom prst="rect">
            <a:avLst/>
          </a:prstGeom>
        </p:spPr>
      </p:pic>
    </p:spTree>
    <p:extLst>
      <p:ext uri="{BB962C8B-B14F-4D97-AF65-F5344CB8AC3E}">
        <p14:creationId xmlns:p14="http://schemas.microsoft.com/office/powerpoint/2010/main" val="3326987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5B2C-0AA5-FF13-19B6-CFE6D4395397}"/>
              </a:ext>
            </a:extLst>
          </p:cNvPr>
          <p:cNvSpPr>
            <a:spLocks noGrp="1"/>
          </p:cNvSpPr>
          <p:nvPr>
            <p:ph type="title"/>
          </p:nvPr>
        </p:nvSpPr>
        <p:spPr/>
        <p:txBody>
          <a:bodyPr/>
          <a:lstStyle/>
          <a:p>
            <a:r>
              <a:rPr lang="en-US"/>
              <a:t>Over to you</a:t>
            </a:r>
          </a:p>
        </p:txBody>
      </p:sp>
      <p:sp>
        <p:nvSpPr>
          <p:cNvPr id="3" name="Slide Number Placeholder 2">
            <a:extLst>
              <a:ext uri="{FF2B5EF4-FFF2-40B4-BE49-F238E27FC236}">
                <a16:creationId xmlns:a16="http://schemas.microsoft.com/office/drawing/2014/main" id="{DC04D9B7-FDEC-00F5-23EF-C630571BF428}"/>
              </a:ext>
            </a:extLst>
          </p:cNvPr>
          <p:cNvSpPr>
            <a:spLocks noGrp="1"/>
          </p:cNvSpPr>
          <p:nvPr>
            <p:ph type="sldNum" sz="quarter" idx="25"/>
          </p:nvPr>
        </p:nvSpPr>
        <p:spPr/>
        <p:txBody>
          <a:bodyPr/>
          <a:lstStyle/>
          <a:p>
            <a:fld id="{8B70248A-FD0F-534C-919E-E8EB9B0FC062}" type="slidenum">
              <a:rPr lang="en-BE" smtClean="0"/>
              <a:pPr/>
              <a:t>104</a:t>
            </a:fld>
            <a:endParaRPr lang="en-BE"/>
          </a:p>
        </p:txBody>
      </p:sp>
      <p:pic>
        <p:nvPicPr>
          <p:cNvPr id="5" name="Picture 4">
            <a:extLst>
              <a:ext uri="{FF2B5EF4-FFF2-40B4-BE49-F238E27FC236}">
                <a16:creationId xmlns:a16="http://schemas.microsoft.com/office/drawing/2014/main" id="{7E9B0B04-4B47-E7C5-AEC0-4E509A4C39C3}"/>
              </a:ext>
            </a:extLst>
          </p:cNvPr>
          <p:cNvPicPr>
            <a:picLocks noChangeAspect="1"/>
          </p:cNvPicPr>
          <p:nvPr/>
        </p:nvPicPr>
        <p:blipFill>
          <a:blip r:embed="rId2"/>
          <a:stretch>
            <a:fillRect/>
          </a:stretch>
        </p:blipFill>
        <p:spPr>
          <a:xfrm>
            <a:off x="4381257" y="2479656"/>
            <a:ext cx="2995050" cy="2736080"/>
          </a:xfrm>
          <a:prstGeom prst="rect">
            <a:avLst/>
          </a:prstGeom>
        </p:spPr>
      </p:pic>
      <p:pic>
        <p:nvPicPr>
          <p:cNvPr id="4" name="Picture 3">
            <a:extLst>
              <a:ext uri="{FF2B5EF4-FFF2-40B4-BE49-F238E27FC236}">
                <a16:creationId xmlns:a16="http://schemas.microsoft.com/office/drawing/2014/main" id="{B89007E4-2A90-F430-AA08-80AD1474EF88}"/>
              </a:ext>
            </a:extLst>
          </p:cNvPr>
          <p:cNvPicPr>
            <a:picLocks noChangeAspect="1"/>
          </p:cNvPicPr>
          <p:nvPr/>
        </p:nvPicPr>
        <p:blipFill>
          <a:blip r:embed="rId3"/>
          <a:stretch>
            <a:fillRect/>
          </a:stretch>
        </p:blipFill>
        <p:spPr>
          <a:xfrm>
            <a:off x="8703783" y="2479656"/>
            <a:ext cx="2777832" cy="2736080"/>
          </a:xfrm>
          <a:prstGeom prst="rect">
            <a:avLst/>
          </a:prstGeom>
        </p:spPr>
      </p:pic>
      <p:pic>
        <p:nvPicPr>
          <p:cNvPr id="23556" name="Picture 4" descr="Discussion - Free social icons">
            <a:extLst>
              <a:ext uri="{FF2B5EF4-FFF2-40B4-BE49-F238E27FC236}">
                <a16:creationId xmlns:a16="http://schemas.microsoft.com/office/drawing/2014/main" id="{BA6123D5-AA06-F35B-B984-B2ACEFF3B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49" y="2628495"/>
            <a:ext cx="2653731" cy="265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11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2E83-0D17-8EBE-EC40-2538301894A8}"/>
              </a:ext>
            </a:extLst>
          </p:cNvPr>
          <p:cNvSpPr>
            <a:spLocks noGrp="1"/>
          </p:cNvSpPr>
          <p:nvPr>
            <p:ph type="title"/>
          </p:nvPr>
        </p:nvSpPr>
        <p:spPr/>
        <p:txBody>
          <a:bodyPr/>
          <a:lstStyle/>
          <a:p>
            <a:r>
              <a:rPr lang="en-US"/>
              <a:t>Common CV tasks</a:t>
            </a:r>
          </a:p>
        </p:txBody>
      </p:sp>
      <p:sp>
        <p:nvSpPr>
          <p:cNvPr id="3" name="Slide Number Placeholder 2">
            <a:extLst>
              <a:ext uri="{FF2B5EF4-FFF2-40B4-BE49-F238E27FC236}">
                <a16:creationId xmlns:a16="http://schemas.microsoft.com/office/drawing/2014/main" id="{928531B2-E8E1-88D2-D58E-194317BD7871}"/>
              </a:ext>
            </a:extLst>
          </p:cNvPr>
          <p:cNvSpPr>
            <a:spLocks noGrp="1"/>
          </p:cNvSpPr>
          <p:nvPr>
            <p:ph type="sldNum" sz="quarter" idx="25"/>
          </p:nvPr>
        </p:nvSpPr>
        <p:spPr/>
        <p:txBody>
          <a:bodyPr/>
          <a:lstStyle/>
          <a:p>
            <a:fld id="{8B70248A-FD0F-534C-919E-E8EB9B0FC062}" type="slidenum">
              <a:rPr lang="en-BE" smtClean="0"/>
              <a:pPr/>
              <a:t>11</a:t>
            </a:fld>
            <a:endParaRPr lang="en-BE"/>
          </a:p>
        </p:txBody>
      </p:sp>
      <p:sp>
        <p:nvSpPr>
          <p:cNvPr id="4" name="Text Placeholder 3">
            <a:extLst>
              <a:ext uri="{FF2B5EF4-FFF2-40B4-BE49-F238E27FC236}">
                <a16:creationId xmlns:a16="http://schemas.microsoft.com/office/drawing/2014/main" id="{A360201C-98A9-92A3-CAFB-0545691975B8}"/>
              </a:ext>
            </a:extLst>
          </p:cNvPr>
          <p:cNvSpPr>
            <a:spLocks noGrp="1"/>
          </p:cNvSpPr>
          <p:nvPr>
            <p:ph type="body" sz="quarter" idx="31"/>
          </p:nvPr>
        </p:nvSpPr>
        <p:spPr/>
        <p:txBody>
          <a:bodyPr/>
          <a:lstStyle/>
          <a:p>
            <a:endParaRPr lang="en-US"/>
          </a:p>
        </p:txBody>
      </p:sp>
      <p:pic>
        <p:nvPicPr>
          <p:cNvPr id="5" name="Picture 2" descr="What is Object Detection?. Computer Vision Object detection… | by Ashish  Patel | ML Research Lab | Medium">
            <a:extLst>
              <a:ext uri="{FF2B5EF4-FFF2-40B4-BE49-F238E27FC236}">
                <a16:creationId xmlns:a16="http://schemas.microsoft.com/office/drawing/2014/main" id="{2FAEA220-731F-B282-0C04-4B26C4636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708106"/>
            <a:ext cx="1143000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017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284-E486-2328-9AEC-2787466A6C97}"/>
              </a:ext>
            </a:extLst>
          </p:cNvPr>
          <p:cNvSpPr>
            <a:spLocks noGrp="1"/>
          </p:cNvSpPr>
          <p:nvPr>
            <p:ph type="title"/>
          </p:nvPr>
        </p:nvSpPr>
        <p:spPr/>
        <p:txBody>
          <a:bodyPr/>
          <a:lstStyle/>
          <a:p>
            <a:r>
              <a:rPr lang="en-US" dirty="0"/>
              <a:t>Object Detection – Task definition</a:t>
            </a:r>
          </a:p>
        </p:txBody>
      </p:sp>
      <p:sp>
        <p:nvSpPr>
          <p:cNvPr id="3" name="Slide Number Placeholder 2">
            <a:extLst>
              <a:ext uri="{FF2B5EF4-FFF2-40B4-BE49-F238E27FC236}">
                <a16:creationId xmlns:a16="http://schemas.microsoft.com/office/drawing/2014/main" id="{907D811C-78BD-6175-C147-6D9F9912CC12}"/>
              </a:ext>
            </a:extLst>
          </p:cNvPr>
          <p:cNvSpPr>
            <a:spLocks noGrp="1"/>
          </p:cNvSpPr>
          <p:nvPr>
            <p:ph type="sldNum" sz="quarter" idx="25"/>
          </p:nvPr>
        </p:nvSpPr>
        <p:spPr/>
        <p:txBody>
          <a:bodyPr/>
          <a:lstStyle/>
          <a:p>
            <a:fld id="{8B70248A-FD0F-534C-919E-E8EB9B0FC062}" type="slidenum">
              <a:rPr lang="en-BE" smtClean="0"/>
              <a:pPr/>
              <a:t>12</a:t>
            </a:fld>
            <a:endParaRPr lang="en-BE"/>
          </a:p>
        </p:txBody>
      </p:sp>
      <p:sp>
        <p:nvSpPr>
          <p:cNvPr id="4" name="Text Placeholder 3">
            <a:extLst>
              <a:ext uri="{FF2B5EF4-FFF2-40B4-BE49-F238E27FC236}">
                <a16:creationId xmlns:a16="http://schemas.microsoft.com/office/drawing/2014/main" id="{C634EABD-3BBC-A2D6-06E1-9FDE3775C91D}"/>
              </a:ext>
            </a:extLst>
          </p:cNvPr>
          <p:cNvSpPr>
            <a:spLocks noGrp="1"/>
          </p:cNvSpPr>
          <p:nvPr>
            <p:ph type="body" sz="quarter" idx="31"/>
          </p:nvPr>
        </p:nvSpPr>
        <p:spPr>
          <a:xfrm>
            <a:off x="515936" y="1420431"/>
            <a:ext cx="11160127" cy="4924807"/>
          </a:xfrm>
        </p:spPr>
        <p:txBody>
          <a:bodyPr/>
          <a:lstStyle/>
          <a:p>
            <a:r>
              <a:rPr lang="en-US" dirty="0">
                <a:latin typeface="+mj-lt"/>
              </a:rPr>
              <a:t>First, detect possible objects in image (</a:t>
            </a:r>
            <a:r>
              <a:rPr lang="en-US" dirty="0">
                <a:highlight>
                  <a:srgbClr val="FFFF00"/>
                </a:highlight>
                <a:latin typeface="+mj-lt"/>
              </a:rPr>
              <a:t>localize</a:t>
            </a:r>
            <a:r>
              <a:rPr lang="en-US" dirty="0">
                <a:latin typeface="+mj-lt"/>
              </a:rPr>
              <a:t> by bounding box), next </a:t>
            </a:r>
            <a:r>
              <a:rPr lang="en-US" dirty="0">
                <a:highlight>
                  <a:srgbClr val="FFFF00"/>
                </a:highlight>
                <a:latin typeface="+mj-lt"/>
              </a:rPr>
              <a:t>classify</a:t>
            </a:r>
            <a:r>
              <a:rPr lang="en-US" dirty="0">
                <a:latin typeface="+mj-lt"/>
              </a:rPr>
              <a:t> them. Eventually: do it for multiple objects.</a:t>
            </a:r>
          </a:p>
        </p:txBody>
      </p:sp>
      <p:pic>
        <p:nvPicPr>
          <p:cNvPr id="6" name="Picture 5">
            <a:extLst>
              <a:ext uri="{FF2B5EF4-FFF2-40B4-BE49-F238E27FC236}">
                <a16:creationId xmlns:a16="http://schemas.microsoft.com/office/drawing/2014/main" id="{27DB77DE-6758-1F1A-7E3D-5C8A02B2115F}"/>
              </a:ext>
            </a:extLst>
          </p:cNvPr>
          <p:cNvPicPr>
            <a:picLocks noChangeAspect="1"/>
          </p:cNvPicPr>
          <p:nvPr/>
        </p:nvPicPr>
        <p:blipFill>
          <a:blip r:embed="rId3"/>
          <a:stretch>
            <a:fillRect/>
          </a:stretch>
        </p:blipFill>
        <p:spPr>
          <a:xfrm>
            <a:off x="251111" y="2353132"/>
            <a:ext cx="7188779" cy="3012135"/>
          </a:xfrm>
          <a:prstGeom prst="rect">
            <a:avLst/>
          </a:prstGeom>
        </p:spPr>
      </p:pic>
      <p:pic>
        <p:nvPicPr>
          <p:cNvPr id="8" name="Picture 7">
            <a:extLst>
              <a:ext uri="{FF2B5EF4-FFF2-40B4-BE49-F238E27FC236}">
                <a16:creationId xmlns:a16="http://schemas.microsoft.com/office/drawing/2014/main" id="{EF257DE5-2881-54CC-B3B6-CCB750EB0179}"/>
              </a:ext>
            </a:extLst>
          </p:cNvPr>
          <p:cNvPicPr>
            <a:picLocks noChangeAspect="1"/>
          </p:cNvPicPr>
          <p:nvPr/>
        </p:nvPicPr>
        <p:blipFill>
          <a:blip r:embed="rId4"/>
          <a:stretch>
            <a:fillRect/>
          </a:stretch>
        </p:blipFill>
        <p:spPr>
          <a:xfrm>
            <a:off x="6681355" y="4244806"/>
            <a:ext cx="5332643" cy="2613194"/>
          </a:xfrm>
          <a:prstGeom prst="rect">
            <a:avLst/>
          </a:prstGeom>
        </p:spPr>
      </p:pic>
      <p:cxnSp>
        <p:nvCxnSpPr>
          <p:cNvPr id="10" name="Connector: Elbow 9">
            <a:extLst>
              <a:ext uri="{FF2B5EF4-FFF2-40B4-BE49-F238E27FC236}">
                <a16:creationId xmlns:a16="http://schemas.microsoft.com/office/drawing/2014/main" id="{7598A142-F828-5E13-3F71-CFE1ABC6D023}"/>
              </a:ext>
            </a:extLst>
          </p:cNvPr>
          <p:cNvCxnSpPr/>
          <p:nvPr/>
        </p:nvCxnSpPr>
        <p:spPr>
          <a:xfrm>
            <a:off x="4634345" y="3987006"/>
            <a:ext cx="1849582" cy="1769558"/>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82635DB-7160-01DC-ACCF-576B7F4CBD9C}"/>
              </a:ext>
            </a:extLst>
          </p:cNvPr>
          <p:cNvPicPr>
            <a:picLocks noChangeAspect="1"/>
          </p:cNvPicPr>
          <p:nvPr/>
        </p:nvPicPr>
        <p:blipFill>
          <a:blip r:embed="rId5"/>
          <a:stretch>
            <a:fillRect/>
          </a:stretch>
        </p:blipFill>
        <p:spPr>
          <a:xfrm>
            <a:off x="10417120" y="2043985"/>
            <a:ext cx="1523768" cy="2536239"/>
          </a:xfrm>
          <a:prstGeom prst="rect">
            <a:avLst/>
          </a:prstGeom>
        </p:spPr>
      </p:pic>
    </p:spTree>
    <p:extLst>
      <p:ext uri="{BB962C8B-B14F-4D97-AF65-F5344CB8AC3E}">
        <p14:creationId xmlns:p14="http://schemas.microsoft.com/office/powerpoint/2010/main" val="442544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E3BAF-4A24-7C5E-8A0A-DDE7501D5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CDDA6A-85A1-23E0-CFDF-84CD1FDD401D}"/>
              </a:ext>
            </a:extLst>
          </p:cNvPr>
          <p:cNvSpPr>
            <a:spLocks noGrp="1"/>
          </p:cNvSpPr>
          <p:nvPr>
            <p:ph type="title"/>
          </p:nvPr>
        </p:nvSpPr>
        <p:spPr/>
        <p:txBody>
          <a:bodyPr/>
          <a:lstStyle/>
          <a:p>
            <a:r>
              <a:rPr lang="en-US" dirty="0"/>
              <a:t>General idea: Object Detection</a:t>
            </a:r>
            <a:br>
              <a:rPr lang="en-US" dirty="0"/>
            </a:br>
            <a:r>
              <a:rPr lang="en-US" sz="3200" dirty="0"/>
              <a:t>Example with two object classes </a:t>
            </a:r>
            <a:r>
              <a:rPr lang="en-US" sz="1600" dirty="0"/>
              <a:t>(&amp; background)</a:t>
            </a:r>
            <a:endParaRPr lang="en-US" dirty="0"/>
          </a:p>
        </p:txBody>
      </p:sp>
      <p:sp>
        <p:nvSpPr>
          <p:cNvPr id="3" name="Slide Number Placeholder 2">
            <a:extLst>
              <a:ext uri="{FF2B5EF4-FFF2-40B4-BE49-F238E27FC236}">
                <a16:creationId xmlns:a16="http://schemas.microsoft.com/office/drawing/2014/main" id="{4FED1E88-B267-EEB2-A87A-6202CA9D7C9D}"/>
              </a:ext>
            </a:extLst>
          </p:cNvPr>
          <p:cNvSpPr>
            <a:spLocks noGrp="1"/>
          </p:cNvSpPr>
          <p:nvPr>
            <p:ph type="sldNum" sz="quarter" idx="25"/>
          </p:nvPr>
        </p:nvSpPr>
        <p:spPr/>
        <p:txBody>
          <a:bodyPr/>
          <a:lstStyle/>
          <a:p>
            <a:fld id="{8B70248A-FD0F-534C-919E-E8EB9B0FC062}" type="slidenum">
              <a:rPr lang="en-BE" smtClean="0"/>
              <a:pPr/>
              <a:t>13</a:t>
            </a:fld>
            <a:endParaRPr lang="en-BE"/>
          </a:p>
        </p:txBody>
      </p:sp>
      <p:sp>
        <p:nvSpPr>
          <p:cNvPr id="4" name="Text Placeholder 3">
            <a:extLst>
              <a:ext uri="{FF2B5EF4-FFF2-40B4-BE49-F238E27FC236}">
                <a16:creationId xmlns:a16="http://schemas.microsoft.com/office/drawing/2014/main" id="{80FFA525-8319-9C06-FADD-FC90FA72D25A}"/>
              </a:ext>
            </a:extLst>
          </p:cNvPr>
          <p:cNvSpPr>
            <a:spLocks noGrp="1"/>
          </p:cNvSpPr>
          <p:nvPr>
            <p:ph type="body" sz="quarter" idx="31"/>
          </p:nvPr>
        </p:nvSpPr>
        <p:spPr/>
        <p:txBody>
          <a:bodyPr/>
          <a:lstStyle/>
          <a:p>
            <a:endParaRPr lang="en-US"/>
          </a:p>
        </p:txBody>
      </p:sp>
      <p:pic>
        <p:nvPicPr>
          <p:cNvPr id="5" name="Picture 4">
            <a:extLst>
              <a:ext uri="{FF2B5EF4-FFF2-40B4-BE49-F238E27FC236}">
                <a16:creationId xmlns:a16="http://schemas.microsoft.com/office/drawing/2014/main" id="{5936F8BA-8FDA-874F-0825-1C792B01CE50}"/>
              </a:ext>
            </a:extLst>
          </p:cNvPr>
          <p:cNvPicPr>
            <a:picLocks noChangeAspect="1"/>
          </p:cNvPicPr>
          <p:nvPr/>
        </p:nvPicPr>
        <p:blipFill>
          <a:blip r:embed="rId3"/>
          <a:stretch>
            <a:fillRect/>
          </a:stretch>
        </p:blipFill>
        <p:spPr>
          <a:xfrm>
            <a:off x="1879601" y="1583059"/>
            <a:ext cx="8432798" cy="5274941"/>
          </a:xfrm>
          <a:prstGeom prst="rect">
            <a:avLst/>
          </a:prstGeom>
        </p:spPr>
      </p:pic>
      <p:sp>
        <p:nvSpPr>
          <p:cNvPr id="6" name="Title 1">
            <a:extLst>
              <a:ext uri="{FF2B5EF4-FFF2-40B4-BE49-F238E27FC236}">
                <a16:creationId xmlns:a16="http://schemas.microsoft.com/office/drawing/2014/main" id="{EB0784D6-38E0-2887-B939-F436CE42E1D3}"/>
              </a:ext>
            </a:extLst>
          </p:cNvPr>
          <p:cNvSpPr txBox="1">
            <a:spLocks/>
          </p:cNvSpPr>
          <p:nvPr/>
        </p:nvSpPr>
        <p:spPr>
          <a:xfrm>
            <a:off x="2057401" y="6488063"/>
            <a:ext cx="1444336" cy="301625"/>
          </a:xfrm>
          <a:prstGeom prst="rect">
            <a:avLst/>
          </a:prstGeom>
        </p:spPr>
        <p:txBody>
          <a:bodyPr vert="horz" lIns="90000" tIns="45720" rIns="90000" bIns="45720" rtlCol="0" anchor="ctr">
            <a:noAutofit/>
          </a:bodyPr>
          <a:lst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a:lstStyle>
          <a:p>
            <a:r>
              <a:rPr lang="en-US" sz="1600" dirty="0"/>
              <a:t>Background</a:t>
            </a:r>
          </a:p>
        </p:txBody>
      </p:sp>
      <p:sp>
        <p:nvSpPr>
          <p:cNvPr id="7" name="Title 1">
            <a:extLst>
              <a:ext uri="{FF2B5EF4-FFF2-40B4-BE49-F238E27FC236}">
                <a16:creationId xmlns:a16="http://schemas.microsoft.com/office/drawing/2014/main" id="{AD11A200-6881-B4D3-6C72-6587878CA386}"/>
              </a:ext>
            </a:extLst>
          </p:cNvPr>
          <p:cNvSpPr txBox="1">
            <a:spLocks/>
          </p:cNvSpPr>
          <p:nvPr/>
        </p:nvSpPr>
        <p:spPr>
          <a:xfrm>
            <a:off x="2057401" y="5229225"/>
            <a:ext cx="1444336" cy="301625"/>
          </a:xfrm>
          <a:prstGeom prst="rect">
            <a:avLst/>
          </a:prstGeom>
        </p:spPr>
        <p:txBody>
          <a:bodyPr vert="horz" lIns="90000" tIns="45720" rIns="90000" bIns="45720" rtlCol="0" anchor="ctr">
            <a:noAutofit/>
          </a:bodyPr>
          <a:lst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a:lstStyle>
          <a:p>
            <a:r>
              <a:rPr lang="en-US" sz="1600" dirty="0"/>
              <a:t>Object 2</a:t>
            </a:r>
          </a:p>
        </p:txBody>
      </p:sp>
      <p:sp>
        <p:nvSpPr>
          <p:cNvPr id="8" name="Title 1">
            <a:extLst>
              <a:ext uri="{FF2B5EF4-FFF2-40B4-BE49-F238E27FC236}">
                <a16:creationId xmlns:a16="http://schemas.microsoft.com/office/drawing/2014/main" id="{1AF18C6B-0208-915E-E2C6-5184A94A0AA3}"/>
              </a:ext>
            </a:extLst>
          </p:cNvPr>
          <p:cNvSpPr txBox="1">
            <a:spLocks/>
          </p:cNvSpPr>
          <p:nvPr/>
        </p:nvSpPr>
        <p:spPr>
          <a:xfrm>
            <a:off x="2057401" y="4069716"/>
            <a:ext cx="1444336" cy="301625"/>
          </a:xfrm>
          <a:prstGeom prst="rect">
            <a:avLst/>
          </a:prstGeom>
        </p:spPr>
        <p:txBody>
          <a:bodyPr vert="horz" lIns="90000" tIns="45720" rIns="90000" bIns="45720" rtlCol="0" anchor="ctr">
            <a:noAutofit/>
          </a:bodyPr>
          <a:lst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a:lstStyle>
          <a:p>
            <a:r>
              <a:rPr lang="en-US" sz="1600" dirty="0"/>
              <a:t>Object 1</a:t>
            </a:r>
          </a:p>
        </p:txBody>
      </p:sp>
    </p:spTree>
    <p:extLst>
      <p:ext uri="{BB962C8B-B14F-4D97-AF65-F5344CB8AC3E}">
        <p14:creationId xmlns:p14="http://schemas.microsoft.com/office/powerpoint/2010/main" val="408578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Traditional Computer</a:t>
            </a:r>
          </a:p>
          <a:p>
            <a:pPr marL="0" marR="0" lvl="0" indent="0" algn="l" defTabSz="914400" rtl="0" eaLnBrk="1" fontAlgn="auto" latinLnBrk="0" hangingPunct="1">
              <a:lnSpc>
                <a:spcPct val="85000"/>
              </a:lnSpc>
              <a:spcBef>
                <a:spcPct val="0"/>
              </a:spcBef>
              <a:spcAft>
                <a:spcPts val="0"/>
              </a:spcAft>
              <a:buClrTx/>
              <a:buSzTx/>
              <a:buFontTx/>
              <a:buNone/>
              <a:tabLst/>
              <a:defRPr/>
            </a:pPr>
            <a:r>
              <a:rPr lang="en-US" sz="8800" dirty="0">
                <a:solidFill>
                  <a:srgbClr val="FFFFFF"/>
                </a:solidFill>
              </a:rPr>
              <a:t>Vision way</a:t>
            </a:r>
            <a:endPar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lang="en-US" sz="3600" dirty="0">
                <a:solidFill>
                  <a:srgbClr val="FFFFFF"/>
                </a:solidFill>
              </a:rPr>
              <a:t>No Deep Learning (yet)</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pic>
        <p:nvPicPr>
          <p:cNvPr id="4" name="Media Placeholder 3">
            <a:extLst>
              <a:ext uri="{FF2B5EF4-FFF2-40B4-BE49-F238E27FC236}">
                <a16:creationId xmlns:a16="http://schemas.microsoft.com/office/drawing/2014/main" id="{D69C2C1C-1871-82F9-94F4-16CB040467C3}"/>
              </a:ext>
            </a:extLst>
          </p:cNvPr>
          <p:cNvPicPr>
            <a:picLocks noGrp="1" noChangeAspect="1"/>
          </p:cNvPicPr>
          <p:nvPr>
            <p:ph type="media" sz="quarter" idx="22"/>
          </p:nvPr>
        </p:nvPicPr>
        <p:blipFill>
          <a:blip r:embed="rId3"/>
          <a:stretch>
            <a:fillRect/>
          </a:stretch>
        </p:blipFill>
        <p:spPr>
          <a:xfrm>
            <a:off x="7217056" y="1591613"/>
            <a:ext cx="4220422" cy="3674774"/>
          </a:xfrm>
          <a:prstGeom prst="rect">
            <a:avLst/>
          </a:prstGeom>
        </p:spPr>
      </p:pic>
    </p:spTree>
    <p:extLst>
      <p:ext uri="{BB962C8B-B14F-4D97-AF65-F5344CB8AC3E}">
        <p14:creationId xmlns:p14="http://schemas.microsoft.com/office/powerpoint/2010/main" val="2124655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56E3-5043-BDD7-C6A3-CFEBEF57191A}"/>
              </a:ext>
            </a:extLst>
          </p:cNvPr>
          <p:cNvSpPr>
            <a:spLocks noGrp="1"/>
          </p:cNvSpPr>
          <p:nvPr>
            <p:ph type="title"/>
          </p:nvPr>
        </p:nvSpPr>
        <p:spPr/>
        <p:txBody>
          <a:bodyPr/>
          <a:lstStyle/>
          <a:p>
            <a:r>
              <a:rPr lang="en-US" dirty="0"/>
              <a:t>Naïve: Template matching</a:t>
            </a:r>
            <a:br>
              <a:rPr lang="en-US" dirty="0"/>
            </a:br>
            <a:r>
              <a:rPr lang="en-US" sz="3200" dirty="0"/>
              <a:t>Sliding Window + correlation calculation</a:t>
            </a:r>
            <a:endParaRPr lang="en-US" dirty="0"/>
          </a:p>
        </p:txBody>
      </p:sp>
      <p:sp>
        <p:nvSpPr>
          <p:cNvPr id="3" name="Slide Number Placeholder 2">
            <a:extLst>
              <a:ext uri="{FF2B5EF4-FFF2-40B4-BE49-F238E27FC236}">
                <a16:creationId xmlns:a16="http://schemas.microsoft.com/office/drawing/2014/main" id="{BEF2C4CA-3855-8595-2036-9B5B68DA8EE9}"/>
              </a:ext>
            </a:extLst>
          </p:cNvPr>
          <p:cNvSpPr>
            <a:spLocks noGrp="1"/>
          </p:cNvSpPr>
          <p:nvPr>
            <p:ph type="sldNum" sz="quarter" idx="25"/>
          </p:nvPr>
        </p:nvSpPr>
        <p:spPr/>
        <p:txBody>
          <a:bodyPr/>
          <a:lstStyle/>
          <a:p>
            <a:fld id="{8B70248A-FD0F-534C-919E-E8EB9B0FC062}" type="slidenum">
              <a:rPr lang="en-BE" smtClean="0"/>
              <a:pPr/>
              <a:t>15</a:t>
            </a:fld>
            <a:endParaRPr lang="en-BE"/>
          </a:p>
        </p:txBody>
      </p:sp>
      <p:sp>
        <p:nvSpPr>
          <p:cNvPr id="4" name="Text Placeholder 3">
            <a:extLst>
              <a:ext uri="{FF2B5EF4-FFF2-40B4-BE49-F238E27FC236}">
                <a16:creationId xmlns:a16="http://schemas.microsoft.com/office/drawing/2014/main" id="{57D59014-22E5-4DD0-8740-A43E604A3383}"/>
              </a:ext>
            </a:extLst>
          </p:cNvPr>
          <p:cNvSpPr>
            <a:spLocks noGrp="1"/>
          </p:cNvSpPr>
          <p:nvPr>
            <p:ph type="body" sz="quarter" idx="31"/>
          </p:nvPr>
        </p:nvSpPr>
        <p:spPr/>
        <p:txBody>
          <a:bodyPr/>
          <a:lstStyle/>
          <a:p>
            <a:endParaRPr lang="en-US"/>
          </a:p>
        </p:txBody>
      </p:sp>
      <p:pic>
        <p:nvPicPr>
          <p:cNvPr id="5" name="Picture 4">
            <a:extLst>
              <a:ext uri="{FF2B5EF4-FFF2-40B4-BE49-F238E27FC236}">
                <a16:creationId xmlns:a16="http://schemas.microsoft.com/office/drawing/2014/main" id="{72B767FC-A3EB-4198-F801-B31E2CAA3EFF}"/>
              </a:ext>
            </a:extLst>
          </p:cNvPr>
          <p:cNvPicPr>
            <a:picLocks noChangeAspect="1"/>
          </p:cNvPicPr>
          <p:nvPr/>
        </p:nvPicPr>
        <p:blipFill>
          <a:blip r:embed="rId2"/>
          <a:stretch>
            <a:fillRect/>
          </a:stretch>
        </p:blipFill>
        <p:spPr>
          <a:xfrm>
            <a:off x="10896085" y="34853"/>
            <a:ext cx="1295915" cy="1128369"/>
          </a:xfrm>
          <a:prstGeom prst="rect">
            <a:avLst/>
          </a:prstGeom>
        </p:spPr>
      </p:pic>
      <p:pic>
        <p:nvPicPr>
          <p:cNvPr id="1026" name="Picture 2" descr="In Search of Objects: 50 years of wondering : Learning-Based Methods in  Vision A. Efros, CMU, Spring ppt download">
            <a:extLst>
              <a:ext uri="{FF2B5EF4-FFF2-40B4-BE49-F238E27FC236}">
                <a16:creationId xmlns:a16="http://schemas.microsoft.com/office/drawing/2014/main" id="{4CCA8AF9-A095-CB96-D0FD-3437AFE8A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50" b="20000"/>
          <a:stretch/>
        </p:blipFill>
        <p:spPr bwMode="auto">
          <a:xfrm>
            <a:off x="796636" y="1689997"/>
            <a:ext cx="10966639" cy="462655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or: Elbow 6">
            <a:extLst>
              <a:ext uri="{FF2B5EF4-FFF2-40B4-BE49-F238E27FC236}">
                <a16:creationId xmlns:a16="http://schemas.microsoft.com/office/drawing/2014/main" id="{184B872A-DAD6-2D50-4076-7448B2E9815A}"/>
              </a:ext>
            </a:extLst>
          </p:cNvPr>
          <p:cNvCxnSpPr/>
          <p:nvPr/>
        </p:nvCxnSpPr>
        <p:spPr>
          <a:xfrm>
            <a:off x="3886200" y="3013364"/>
            <a:ext cx="2389909" cy="1454727"/>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457661A-71DE-A158-CDBB-FBBEBFAA5E62}"/>
              </a:ext>
            </a:extLst>
          </p:cNvPr>
          <p:cNvSpPr/>
          <p:nvPr/>
        </p:nvSpPr>
        <p:spPr>
          <a:xfrm>
            <a:off x="1194955" y="3231573"/>
            <a:ext cx="1589809" cy="2514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2508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CE4F-C4CC-B5DC-4F1E-653FA059E3C4}"/>
              </a:ext>
            </a:extLst>
          </p:cNvPr>
          <p:cNvSpPr>
            <a:spLocks noGrp="1"/>
          </p:cNvSpPr>
          <p:nvPr>
            <p:ph type="title"/>
          </p:nvPr>
        </p:nvSpPr>
        <p:spPr>
          <a:xfrm>
            <a:off x="453445" y="136211"/>
            <a:ext cx="11160125" cy="1116012"/>
          </a:xfrm>
        </p:spPr>
        <p:txBody>
          <a:bodyPr/>
          <a:lstStyle/>
          <a:p>
            <a:r>
              <a:rPr lang="en-US" dirty="0"/>
              <a:t>Issues of naïve template matching</a:t>
            </a:r>
          </a:p>
        </p:txBody>
      </p:sp>
      <p:sp>
        <p:nvSpPr>
          <p:cNvPr id="3" name="Slide Number Placeholder 2">
            <a:extLst>
              <a:ext uri="{FF2B5EF4-FFF2-40B4-BE49-F238E27FC236}">
                <a16:creationId xmlns:a16="http://schemas.microsoft.com/office/drawing/2014/main" id="{BD891F0A-5705-0631-B4D7-A250DD838E55}"/>
              </a:ext>
            </a:extLst>
          </p:cNvPr>
          <p:cNvSpPr>
            <a:spLocks noGrp="1"/>
          </p:cNvSpPr>
          <p:nvPr>
            <p:ph type="sldNum" sz="quarter" idx="25"/>
          </p:nvPr>
        </p:nvSpPr>
        <p:spPr/>
        <p:txBody>
          <a:bodyPr/>
          <a:lstStyle/>
          <a:p>
            <a:fld id="{8B70248A-FD0F-534C-919E-E8EB9B0FC062}" type="slidenum">
              <a:rPr lang="en-BE" smtClean="0"/>
              <a:pPr/>
              <a:t>16</a:t>
            </a:fld>
            <a:endParaRPr lang="en-BE"/>
          </a:p>
        </p:txBody>
      </p:sp>
      <p:sp>
        <p:nvSpPr>
          <p:cNvPr id="4" name="Text Placeholder 3">
            <a:extLst>
              <a:ext uri="{FF2B5EF4-FFF2-40B4-BE49-F238E27FC236}">
                <a16:creationId xmlns:a16="http://schemas.microsoft.com/office/drawing/2014/main" id="{17CD8B6F-69A7-3EB9-1867-CD84098DDC6F}"/>
              </a:ext>
            </a:extLst>
          </p:cNvPr>
          <p:cNvSpPr>
            <a:spLocks noGrp="1"/>
          </p:cNvSpPr>
          <p:nvPr>
            <p:ph type="body" sz="quarter" idx="31"/>
          </p:nvPr>
        </p:nvSpPr>
        <p:spPr>
          <a:xfrm>
            <a:off x="415636" y="1252223"/>
            <a:ext cx="11737875" cy="5093015"/>
          </a:xfrm>
        </p:spPr>
        <p:txBody>
          <a:bodyPr/>
          <a:lstStyle/>
          <a:p>
            <a:r>
              <a:rPr lang="en-US" dirty="0">
                <a:latin typeface="+mj-lt"/>
              </a:rPr>
              <a:t>Naïve pattern matching by using a pattern, has a couple of issues:</a:t>
            </a:r>
          </a:p>
          <a:p>
            <a:endParaRPr lang="en-US" dirty="0">
              <a:latin typeface="+mj-lt"/>
            </a:endParaRPr>
          </a:p>
          <a:p>
            <a:pPr marL="342900" indent="-342900">
              <a:buFont typeface="Wingdings 3" panose="05040102010807070707" pitchFamily="18" charset="2"/>
              <a:buChar char="à"/>
            </a:pPr>
            <a:r>
              <a:rPr lang="en-US" dirty="0">
                <a:latin typeface="+mj-lt"/>
              </a:rPr>
              <a:t>Occlusions issues</a:t>
            </a:r>
          </a:p>
          <a:p>
            <a:pPr marL="342900" indent="-342900">
              <a:buFont typeface="Wingdings 3" panose="05040102010807070707" pitchFamily="18" charset="2"/>
              <a:buChar char="à"/>
            </a:pPr>
            <a:r>
              <a:rPr lang="en-US" dirty="0">
                <a:latin typeface="+mj-lt"/>
              </a:rPr>
              <a:t>Pose / orientation issues</a:t>
            </a:r>
          </a:p>
          <a:p>
            <a:endParaRPr lang="en-US" dirty="0">
              <a:latin typeface="+mj-lt"/>
            </a:endParaRPr>
          </a:p>
          <a:p>
            <a:r>
              <a:rPr lang="en-US" dirty="0">
                <a:latin typeface="+mj-lt"/>
              </a:rPr>
              <a:t>In general:</a:t>
            </a:r>
          </a:p>
          <a:p>
            <a:endParaRPr lang="en-US" dirty="0">
              <a:latin typeface="+mj-lt"/>
            </a:endParaRPr>
          </a:p>
          <a:p>
            <a:pPr marL="342900" indent="-342900">
              <a:buFont typeface="Wingdings 3" panose="05040102010807070707" pitchFamily="18" charset="2"/>
              <a:buChar char="à"/>
            </a:pPr>
            <a:r>
              <a:rPr lang="en-US" dirty="0">
                <a:latin typeface="+mj-lt"/>
              </a:rPr>
              <a:t>Scale and aspect ratio issues 		   	</a:t>
            </a:r>
            <a:r>
              <a:rPr lang="en-US" dirty="0">
                <a:latin typeface="+mj-lt"/>
                <a:sym typeface="Wingdings" panose="05000000000000000000" pitchFamily="2" charset="2"/>
              </a:rPr>
              <a:t> go for </a:t>
            </a:r>
            <a:r>
              <a:rPr lang="en-US" b="1" dirty="0">
                <a:latin typeface="+mj-lt"/>
                <a:sym typeface="Wingdings" panose="05000000000000000000" pitchFamily="2" charset="2"/>
              </a:rPr>
              <a:t>pyramid</a:t>
            </a:r>
            <a:r>
              <a:rPr lang="en-US" dirty="0">
                <a:latin typeface="+mj-lt"/>
                <a:sym typeface="Wingdings" panose="05000000000000000000" pitchFamily="2" charset="2"/>
              </a:rPr>
              <a:t> approach</a:t>
            </a:r>
            <a:endParaRPr lang="en-US" dirty="0">
              <a:latin typeface="+mj-lt"/>
            </a:endParaRPr>
          </a:p>
          <a:p>
            <a:pPr marL="342900" indent="-342900">
              <a:buFont typeface="Wingdings 3" panose="05040102010807070707" pitchFamily="18" charset="2"/>
              <a:buChar char="à"/>
            </a:pPr>
            <a:r>
              <a:rPr lang="en-US" dirty="0">
                <a:latin typeface="+mj-lt"/>
              </a:rPr>
              <a:t>Pattern is too specific, not general enough	</a:t>
            </a:r>
            <a:r>
              <a:rPr lang="en-US" dirty="0">
                <a:latin typeface="+mj-lt"/>
                <a:sym typeface="Wingdings" panose="05000000000000000000" pitchFamily="2" charset="2"/>
              </a:rPr>
              <a:t> go for </a:t>
            </a:r>
            <a:r>
              <a:rPr lang="en-US" b="1" dirty="0">
                <a:latin typeface="+mj-lt"/>
                <a:sym typeface="Wingdings" panose="05000000000000000000" pitchFamily="2" charset="2"/>
              </a:rPr>
              <a:t>feature extraction</a:t>
            </a:r>
            <a:endParaRPr lang="en-US" b="1" dirty="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a:latin typeface="+mj-lt"/>
            </a:endParaRPr>
          </a:p>
          <a:p>
            <a:endParaRPr lang="en-US" dirty="0"/>
          </a:p>
        </p:txBody>
      </p:sp>
      <p:pic>
        <p:nvPicPr>
          <p:cNvPr id="2052" name="Picture 4" descr="computer vision - Image Processing: What are occlusions? - Stack Overflow">
            <a:extLst>
              <a:ext uri="{FF2B5EF4-FFF2-40B4-BE49-F238E27FC236}">
                <a16:creationId xmlns:a16="http://schemas.microsoft.com/office/drawing/2014/main" id="{F64AD0A5-50DA-0786-C401-4A2D15C827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5967"/>
          <a:stretch/>
        </p:blipFill>
        <p:spPr bwMode="auto">
          <a:xfrm>
            <a:off x="118201" y="4653913"/>
            <a:ext cx="3577648" cy="10329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20E3A5-C46A-AE3F-06ED-10C2CAE3DF0B}"/>
              </a:ext>
            </a:extLst>
          </p:cNvPr>
          <p:cNvSpPr txBox="1"/>
          <p:nvPr/>
        </p:nvSpPr>
        <p:spPr>
          <a:xfrm>
            <a:off x="1661182" y="5686833"/>
            <a:ext cx="607859" cy="923330"/>
          </a:xfrm>
          <a:prstGeom prst="rect">
            <a:avLst/>
          </a:prstGeom>
          <a:noFill/>
        </p:spPr>
        <p:txBody>
          <a:bodyPr wrap="none" rtlCol="0">
            <a:spAutoFit/>
          </a:bodyPr>
          <a:lstStyle/>
          <a:p>
            <a:r>
              <a:rPr lang="en-US" sz="5400" b="1" dirty="0">
                <a:solidFill>
                  <a:srgbClr val="FA6432"/>
                </a:solidFill>
              </a:rPr>
              <a:t>?</a:t>
            </a:r>
          </a:p>
        </p:txBody>
      </p:sp>
      <p:pic>
        <p:nvPicPr>
          <p:cNvPr id="8" name="Picture 7">
            <a:extLst>
              <a:ext uri="{FF2B5EF4-FFF2-40B4-BE49-F238E27FC236}">
                <a16:creationId xmlns:a16="http://schemas.microsoft.com/office/drawing/2014/main" id="{A60F5639-9F6C-2572-42F2-940D7A4FAAF4}"/>
              </a:ext>
            </a:extLst>
          </p:cNvPr>
          <p:cNvPicPr>
            <a:picLocks noChangeAspect="1"/>
          </p:cNvPicPr>
          <p:nvPr/>
        </p:nvPicPr>
        <p:blipFill>
          <a:blip r:embed="rId3"/>
          <a:stretch>
            <a:fillRect/>
          </a:stretch>
        </p:blipFill>
        <p:spPr>
          <a:xfrm>
            <a:off x="4297003" y="4574582"/>
            <a:ext cx="2026499" cy="1191581"/>
          </a:xfrm>
          <a:prstGeom prst="rect">
            <a:avLst/>
          </a:prstGeom>
        </p:spPr>
      </p:pic>
      <p:sp>
        <p:nvSpPr>
          <p:cNvPr id="6" name="TextBox 5">
            <a:extLst>
              <a:ext uri="{FF2B5EF4-FFF2-40B4-BE49-F238E27FC236}">
                <a16:creationId xmlns:a16="http://schemas.microsoft.com/office/drawing/2014/main" id="{9C48E378-3E94-E3E3-115F-4650930D88CE}"/>
              </a:ext>
            </a:extLst>
          </p:cNvPr>
          <p:cNvSpPr txBox="1"/>
          <p:nvPr/>
        </p:nvSpPr>
        <p:spPr>
          <a:xfrm>
            <a:off x="5025445" y="5763390"/>
            <a:ext cx="607859" cy="923330"/>
          </a:xfrm>
          <a:prstGeom prst="rect">
            <a:avLst/>
          </a:prstGeom>
          <a:noFill/>
        </p:spPr>
        <p:txBody>
          <a:bodyPr wrap="none" rtlCol="0">
            <a:spAutoFit/>
          </a:bodyPr>
          <a:lstStyle/>
          <a:p>
            <a:r>
              <a:rPr lang="en-US" sz="5400" b="1" dirty="0">
                <a:solidFill>
                  <a:srgbClr val="FA6432"/>
                </a:solidFill>
              </a:rPr>
              <a:t>?</a:t>
            </a:r>
          </a:p>
        </p:txBody>
      </p:sp>
      <p:pic>
        <p:nvPicPr>
          <p:cNvPr id="10" name="Picture 9">
            <a:extLst>
              <a:ext uri="{FF2B5EF4-FFF2-40B4-BE49-F238E27FC236}">
                <a16:creationId xmlns:a16="http://schemas.microsoft.com/office/drawing/2014/main" id="{48E435E5-0893-9560-7960-5493252E6D39}"/>
              </a:ext>
            </a:extLst>
          </p:cNvPr>
          <p:cNvPicPr>
            <a:picLocks noChangeAspect="1"/>
          </p:cNvPicPr>
          <p:nvPr/>
        </p:nvPicPr>
        <p:blipFill>
          <a:blip r:embed="rId4"/>
          <a:stretch>
            <a:fillRect/>
          </a:stretch>
        </p:blipFill>
        <p:spPr>
          <a:xfrm>
            <a:off x="9820971" y="4456473"/>
            <a:ext cx="2332540" cy="1427797"/>
          </a:xfrm>
          <a:prstGeom prst="rect">
            <a:avLst/>
          </a:prstGeom>
        </p:spPr>
      </p:pic>
      <p:sp>
        <p:nvSpPr>
          <p:cNvPr id="11" name="TextBox 10">
            <a:extLst>
              <a:ext uri="{FF2B5EF4-FFF2-40B4-BE49-F238E27FC236}">
                <a16:creationId xmlns:a16="http://schemas.microsoft.com/office/drawing/2014/main" id="{784A7CC3-A725-985E-714D-3FA156E8C6DE}"/>
              </a:ext>
            </a:extLst>
          </p:cNvPr>
          <p:cNvSpPr txBox="1"/>
          <p:nvPr/>
        </p:nvSpPr>
        <p:spPr>
          <a:xfrm>
            <a:off x="10794949" y="5798459"/>
            <a:ext cx="607859" cy="923330"/>
          </a:xfrm>
          <a:prstGeom prst="rect">
            <a:avLst/>
          </a:prstGeom>
          <a:noFill/>
        </p:spPr>
        <p:txBody>
          <a:bodyPr wrap="none" rtlCol="0">
            <a:spAutoFit/>
          </a:bodyPr>
          <a:lstStyle/>
          <a:p>
            <a:r>
              <a:rPr lang="en-US" sz="5400" b="1" dirty="0">
                <a:solidFill>
                  <a:srgbClr val="FA6432"/>
                </a:solidFill>
              </a:rPr>
              <a:t>?</a:t>
            </a:r>
          </a:p>
        </p:txBody>
      </p:sp>
      <p:pic>
        <p:nvPicPr>
          <p:cNvPr id="2054" name="Picture 6" descr="Aspect ratio explained | Amadine Useful Articles">
            <a:extLst>
              <a:ext uri="{FF2B5EF4-FFF2-40B4-BE49-F238E27FC236}">
                <a16:creationId xmlns:a16="http://schemas.microsoft.com/office/drawing/2014/main" id="{52C7CF41-E4E7-2AB9-27A6-C5BCB9A46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404" y="4485804"/>
            <a:ext cx="2291069" cy="13126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7BE70D0-4652-7C58-CB44-E53362BEEE5D}"/>
              </a:ext>
            </a:extLst>
          </p:cNvPr>
          <p:cNvSpPr txBox="1"/>
          <p:nvPr/>
        </p:nvSpPr>
        <p:spPr>
          <a:xfrm>
            <a:off x="7958012" y="5798459"/>
            <a:ext cx="607859" cy="923330"/>
          </a:xfrm>
          <a:prstGeom prst="rect">
            <a:avLst/>
          </a:prstGeom>
          <a:noFill/>
        </p:spPr>
        <p:txBody>
          <a:bodyPr wrap="none" rtlCol="0">
            <a:spAutoFit/>
          </a:bodyPr>
          <a:lstStyle/>
          <a:p>
            <a:r>
              <a:rPr lang="en-US" sz="5400" b="1" dirty="0">
                <a:solidFill>
                  <a:srgbClr val="FA6432"/>
                </a:solidFill>
              </a:rPr>
              <a:t>?</a:t>
            </a:r>
          </a:p>
        </p:txBody>
      </p:sp>
    </p:spTree>
    <p:extLst>
      <p:ext uri="{BB962C8B-B14F-4D97-AF65-F5344CB8AC3E}">
        <p14:creationId xmlns:p14="http://schemas.microsoft.com/office/powerpoint/2010/main" val="305611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1A92-B43D-1226-E236-E7D0EBD86647}"/>
              </a:ext>
            </a:extLst>
          </p:cNvPr>
          <p:cNvSpPr>
            <a:spLocks noGrp="1"/>
          </p:cNvSpPr>
          <p:nvPr>
            <p:ph type="title"/>
          </p:nvPr>
        </p:nvSpPr>
        <p:spPr>
          <a:xfrm>
            <a:off x="515937" y="190115"/>
            <a:ext cx="11160125" cy="1116012"/>
          </a:xfrm>
        </p:spPr>
        <p:txBody>
          <a:bodyPr/>
          <a:lstStyle/>
          <a:p>
            <a:r>
              <a:rPr lang="en-US" dirty="0"/>
              <a:t>Scale &amp; Ratio Challenge </a:t>
            </a:r>
            <a:br>
              <a:rPr lang="en-US" dirty="0"/>
            </a:br>
            <a:r>
              <a:rPr lang="en-US" sz="3200" dirty="0"/>
              <a:t>+ compute of Sliding Windows</a:t>
            </a:r>
          </a:p>
        </p:txBody>
      </p:sp>
      <p:sp>
        <p:nvSpPr>
          <p:cNvPr id="3" name="Slide Number Placeholder 2">
            <a:extLst>
              <a:ext uri="{FF2B5EF4-FFF2-40B4-BE49-F238E27FC236}">
                <a16:creationId xmlns:a16="http://schemas.microsoft.com/office/drawing/2014/main" id="{494276C5-F2A7-668D-E3BD-1CEA44C06BCC}"/>
              </a:ext>
            </a:extLst>
          </p:cNvPr>
          <p:cNvSpPr>
            <a:spLocks noGrp="1"/>
          </p:cNvSpPr>
          <p:nvPr>
            <p:ph type="sldNum" sz="quarter" idx="25"/>
          </p:nvPr>
        </p:nvSpPr>
        <p:spPr/>
        <p:txBody>
          <a:bodyPr/>
          <a:lstStyle/>
          <a:p>
            <a:fld id="{8B70248A-FD0F-534C-919E-E8EB9B0FC062}" type="slidenum">
              <a:rPr lang="en-BE" smtClean="0"/>
              <a:pPr/>
              <a:t>17</a:t>
            </a:fld>
            <a:endParaRPr lang="en-BE"/>
          </a:p>
        </p:txBody>
      </p:sp>
      <p:sp>
        <p:nvSpPr>
          <p:cNvPr id="5" name="Text Placeholder 3">
            <a:extLst>
              <a:ext uri="{FF2B5EF4-FFF2-40B4-BE49-F238E27FC236}">
                <a16:creationId xmlns:a16="http://schemas.microsoft.com/office/drawing/2014/main" id="{D2E5EB62-CE5E-150E-2FEE-ACF022346426}"/>
              </a:ext>
            </a:extLst>
          </p:cNvPr>
          <p:cNvSpPr txBox="1">
            <a:spLocks/>
          </p:cNvSpPr>
          <p:nvPr/>
        </p:nvSpPr>
        <p:spPr>
          <a:xfrm>
            <a:off x="6424612" y="2029211"/>
            <a:ext cx="5580063" cy="4716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algn="l">
              <a:buFont typeface="Arial" panose="020B0604020202020204" pitchFamily="34" charset="0"/>
              <a:buNone/>
            </a:pPr>
            <a:r>
              <a:rPr lang="en-US" b="1" i="0" dirty="0">
                <a:solidFill>
                  <a:srgbClr val="111111"/>
                </a:solidFill>
                <a:effectLst/>
                <a:highlight>
                  <a:srgbClr val="FFFFFF"/>
                </a:highlight>
                <a:latin typeface="+mj-lt"/>
              </a:rPr>
              <a:t>Scale and Aspect Ratio</a:t>
            </a:r>
            <a:r>
              <a:rPr lang="en-US" b="0" i="0" dirty="0">
                <a:solidFill>
                  <a:srgbClr val="111111"/>
                </a:solidFill>
                <a:effectLst/>
                <a:highlight>
                  <a:srgbClr val="FFFFFF"/>
                </a:highlight>
                <a:latin typeface="+mj-lt"/>
              </a:rPr>
              <a:t>: </a:t>
            </a:r>
          </a:p>
          <a:p>
            <a:pPr algn="l">
              <a:buFont typeface="Arial" panose="020B0604020202020204" pitchFamily="34" charset="0"/>
              <a:buNone/>
            </a:pPr>
            <a:endParaRPr lang="en-US" dirty="0">
              <a:solidFill>
                <a:srgbClr val="111111"/>
              </a:solidFill>
              <a:highlight>
                <a:srgbClr val="FFFFFF"/>
              </a:highlight>
              <a:latin typeface="+mj-lt"/>
            </a:endParaRPr>
          </a:p>
          <a:p>
            <a:pPr algn="l">
              <a:buFont typeface="Arial" panose="020B0604020202020204" pitchFamily="34" charset="0"/>
              <a:buNone/>
            </a:pPr>
            <a:r>
              <a:rPr lang="en-US" b="0" i="0" dirty="0">
                <a:solidFill>
                  <a:srgbClr val="111111"/>
                </a:solidFill>
                <a:effectLst/>
                <a:highlight>
                  <a:srgbClr val="FFFFFF"/>
                </a:highlight>
                <a:latin typeface="+mj-lt"/>
              </a:rPr>
              <a:t>Handling objects of different scales and aspect ratios was challenging.</a:t>
            </a:r>
          </a:p>
          <a:p>
            <a:endParaRPr lang="en-US" dirty="0">
              <a:solidFill>
                <a:srgbClr val="111111"/>
              </a:solidFill>
              <a:highlight>
                <a:srgbClr val="FFFFFF"/>
              </a:highlight>
              <a:latin typeface="+mj-lt"/>
            </a:endParaRPr>
          </a:p>
          <a:p>
            <a:pPr algn="l">
              <a:buFont typeface="Arial" panose="020B0604020202020204" pitchFamily="34" charset="0"/>
              <a:buNone/>
            </a:pPr>
            <a:r>
              <a:rPr lang="en-US" b="1" i="0" dirty="0">
                <a:solidFill>
                  <a:srgbClr val="111111"/>
                </a:solidFill>
                <a:effectLst/>
                <a:highlight>
                  <a:srgbClr val="FFFFFF"/>
                </a:highlight>
                <a:latin typeface="+mj-lt"/>
              </a:rPr>
              <a:t>Computationally Expensive</a:t>
            </a:r>
            <a:r>
              <a:rPr lang="en-US" b="0" i="0" dirty="0">
                <a:solidFill>
                  <a:srgbClr val="111111"/>
                </a:solidFill>
                <a:effectLst/>
                <a:highlight>
                  <a:srgbClr val="FFFFFF"/>
                </a:highlight>
                <a:latin typeface="+mj-lt"/>
              </a:rPr>
              <a:t>: </a:t>
            </a:r>
          </a:p>
          <a:p>
            <a:pPr algn="l">
              <a:buFont typeface="Arial" panose="020B0604020202020204" pitchFamily="34" charset="0"/>
              <a:buNone/>
            </a:pPr>
            <a:endParaRPr lang="en-US" dirty="0">
              <a:solidFill>
                <a:srgbClr val="111111"/>
              </a:solidFill>
              <a:highlight>
                <a:srgbClr val="FFFFFF"/>
              </a:highlight>
              <a:latin typeface="+mj-lt"/>
            </a:endParaRPr>
          </a:p>
          <a:p>
            <a:pPr algn="l">
              <a:buFont typeface="Arial" panose="020B0604020202020204" pitchFamily="34" charset="0"/>
              <a:buNone/>
            </a:pPr>
            <a:r>
              <a:rPr lang="en-US" b="0" i="0" dirty="0">
                <a:solidFill>
                  <a:srgbClr val="111111"/>
                </a:solidFill>
                <a:effectLst/>
                <a:highlight>
                  <a:srgbClr val="FFFFFF"/>
                </a:highlight>
                <a:latin typeface="+mj-lt"/>
              </a:rPr>
              <a:t>Scanning the entire image with multiple windows of different sizes and aspect ratios is very slow.</a:t>
            </a:r>
          </a:p>
          <a:p>
            <a:endParaRPr lang="en-US" dirty="0">
              <a:solidFill>
                <a:srgbClr val="111111"/>
              </a:solidFill>
              <a:highlight>
                <a:srgbClr val="FFFFFF"/>
              </a:highlight>
            </a:endParaRPr>
          </a:p>
        </p:txBody>
      </p:sp>
      <p:pic>
        <p:nvPicPr>
          <p:cNvPr id="6" name="Picture 6">
            <a:extLst>
              <a:ext uri="{FF2B5EF4-FFF2-40B4-BE49-F238E27FC236}">
                <a16:creationId xmlns:a16="http://schemas.microsoft.com/office/drawing/2014/main" id="{403B3D6E-99D7-A7C1-35A9-5454E0E3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792" y="1420431"/>
            <a:ext cx="3324245" cy="2371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3ED321-B7AF-F7CC-032B-337796F4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91" y="4076442"/>
            <a:ext cx="3324245" cy="25707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51AFD5-40DE-4E6E-A976-A969A7ECDFA7}"/>
              </a:ext>
            </a:extLst>
          </p:cNvPr>
          <p:cNvPicPr>
            <a:picLocks noChangeAspect="1"/>
          </p:cNvPicPr>
          <p:nvPr/>
        </p:nvPicPr>
        <p:blipFill>
          <a:blip r:embed="rId4"/>
          <a:stretch>
            <a:fillRect/>
          </a:stretch>
        </p:blipFill>
        <p:spPr>
          <a:xfrm>
            <a:off x="10896085" y="34853"/>
            <a:ext cx="1295915" cy="1128369"/>
          </a:xfrm>
          <a:prstGeom prst="rect">
            <a:avLst/>
          </a:prstGeom>
        </p:spPr>
      </p:pic>
    </p:spTree>
    <p:extLst>
      <p:ext uri="{BB962C8B-B14F-4D97-AF65-F5344CB8AC3E}">
        <p14:creationId xmlns:p14="http://schemas.microsoft.com/office/powerpoint/2010/main" val="1853849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A2E16-DCF7-4CDB-7A3C-DDAB853E5776}"/>
              </a:ext>
            </a:extLst>
          </p:cNvPr>
          <p:cNvSpPr>
            <a:spLocks noGrp="1"/>
          </p:cNvSpPr>
          <p:nvPr>
            <p:ph type="title"/>
          </p:nvPr>
        </p:nvSpPr>
        <p:spPr>
          <a:xfrm>
            <a:off x="515938" y="32956"/>
            <a:ext cx="11160125" cy="1116012"/>
          </a:xfrm>
        </p:spPr>
        <p:txBody>
          <a:bodyPr/>
          <a:lstStyle/>
          <a:p>
            <a:r>
              <a:rPr lang="en-US"/>
              <a:t>Pyramid Approach</a:t>
            </a:r>
          </a:p>
        </p:txBody>
      </p:sp>
      <p:sp>
        <p:nvSpPr>
          <p:cNvPr id="3" name="Slide Number Placeholder 2">
            <a:extLst>
              <a:ext uri="{FF2B5EF4-FFF2-40B4-BE49-F238E27FC236}">
                <a16:creationId xmlns:a16="http://schemas.microsoft.com/office/drawing/2014/main" id="{EB8D92F8-E18E-A119-0B57-05511074E67D}"/>
              </a:ext>
            </a:extLst>
          </p:cNvPr>
          <p:cNvSpPr>
            <a:spLocks noGrp="1"/>
          </p:cNvSpPr>
          <p:nvPr>
            <p:ph type="sldNum" sz="quarter" idx="25"/>
          </p:nvPr>
        </p:nvSpPr>
        <p:spPr/>
        <p:txBody>
          <a:bodyPr/>
          <a:lstStyle/>
          <a:p>
            <a:fld id="{8B70248A-FD0F-534C-919E-E8EB9B0FC062}" type="slidenum">
              <a:rPr lang="en-BE" smtClean="0"/>
              <a:pPr/>
              <a:t>18</a:t>
            </a:fld>
            <a:endParaRPr lang="en-BE"/>
          </a:p>
        </p:txBody>
      </p:sp>
      <p:sp>
        <p:nvSpPr>
          <p:cNvPr id="4" name="Text Placeholder 3">
            <a:extLst>
              <a:ext uri="{FF2B5EF4-FFF2-40B4-BE49-F238E27FC236}">
                <a16:creationId xmlns:a16="http://schemas.microsoft.com/office/drawing/2014/main" id="{90FB4CAE-0E32-E4A3-2421-95594541C0C2}"/>
              </a:ext>
            </a:extLst>
          </p:cNvPr>
          <p:cNvSpPr>
            <a:spLocks noGrp="1"/>
          </p:cNvSpPr>
          <p:nvPr>
            <p:ph type="body" sz="quarter" idx="31"/>
          </p:nvPr>
        </p:nvSpPr>
        <p:spPr>
          <a:xfrm>
            <a:off x="515938" y="1163222"/>
            <a:ext cx="6884988" cy="5390359"/>
          </a:xfrm>
        </p:spPr>
        <p:txBody>
          <a:bodyPr>
            <a:normAutofit lnSpcReduction="10000"/>
          </a:bodyPr>
          <a:lstStyle/>
          <a:p>
            <a:pPr algn="l"/>
            <a:r>
              <a:rPr lang="en-US" b="0" i="0" dirty="0">
                <a:solidFill>
                  <a:srgbClr val="111111"/>
                </a:solidFill>
                <a:effectLst/>
                <a:highlight>
                  <a:srgbClr val="FFFFFF"/>
                </a:highlight>
                <a:latin typeface="+mj-lt"/>
              </a:rPr>
              <a:t>To address the issue of scale, the pyramid approach was introduced:</a:t>
            </a:r>
          </a:p>
          <a:p>
            <a:pPr algn="l"/>
            <a:endParaRPr lang="en-US" b="0" i="0" dirty="0">
              <a:solidFill>
                <a:srgbClr val="111111"/>
              </a:solidFill>
              <a:effectLst/>
              <a:highlight>
                <a:srgbClr val="FFFFFF"/>
              </a:highlight>
              <a:latin typeface="+mj-lt"/>
            </a:endParaRPr>
          </a:p>
          <a:p>
            <a:pPr algn="l">
              <a:buFont typeface="+mj-lt"/>
              <a:buAutoNum type="arabicPeriod"/>
            </a:pPr>
            <a:r>
              <a:rPr lang="en-US" b="1" i="0" dirty="0">
                <a:solidFill>
                  <a:srgbClr val="111111"/>
                </a:solidFill>
                <a:effectLst/>
                <a:highlight>
                  <a:srgbClr val="FFFFFF"/>
                </a:highlight>
                <a:latin typeface="+mj-lt"/>
              </a:rPr>
              <a:t> Image Pyramid</a:t>
            </a:r>
            <a:r>
              <a:rPr lang="en-US" b="0" i="0" dirty="0">
                <a:solidFill>
                  <a:srgbClr val="111111"/>
                </a:solidFill>
                <a:effectLst/>
                <a:highlight>
                  <a:srgbClr val="FFFFFF"/>
                </a:highlight>
                <a:latin typeface="+mj-lt"/>
              </a:rPr>
              <a:t>: image was resized to multiple scales, creating a pyramid of images.</a:t>
            </a:r>
          </a:p>
          <a:p>
            <a:pPr algn="l">
              <a:buFont typeface="+mj-lt"/>
              <a:buAutoNum type="arabicPeriod"/>
            </a:pPr>
            <a:endParaRPr lang="en-US" b="0" i="0" dirty="0">
              <a:solidFill>
                <a:srgbClr val="111111"/>
              </a:solidFill>
              <a:effectLst/>
              <a:highlight>
                <a:srgbClr val="FFFFFF"/>
              </a:highlight>
              <a:latin typeface="+mj-lt"/>
            </a:endParaRPr>
          </a:p>
          <a:p>
            <a:pPr algn="l">
              <a:buFont typeface="+mj-lt"/>
              <a:buAutoNum type="arabicPeriod"/>
            </a:pPr>
            <a:r>
              <a:rPr lang="en-US" b="1" i="0" dirty="0">
                <a:solidFill>
                  <a:srgbClr val="111111"/>
                </a:solidFill>
                <a:effectLst/>
                <a:highlight>
                  <a:srgbClr val="FFFFFF"/>
                </a:highlight>
                <a:latin typeface="+mj-lt"/>
              </a:rPr>
              <a:t> Sliding Window on Each Scale (</a:t>
            </a:r>
            <a:r>
              <a:rPr lang="en-US" b="1" i="0" dirty="0">
                <a:solidFill>
                  <a:srgbClr val="111111"/>
                </a:solidFill>
                <a:effectLst/>
                <a:highlight>
                  <a:srgbClr val="FFFF00"/>
                </a:highlight>
                <a:latin typeface="+mj-lt"/>
              </a:rPr>
              <a:t>Octave</a:t>
            </a:r>
            <a:r>
              <a:rPr lang="en-US" b="1" i="0" dirty="0">
                <a:solidFill>
                  <a:srgbClr val="111111"/>
                </a:solidFill>
                <a:effectLst/>
                <a:highlight>
                  <a:srgbClr val="FFFFFF"/>
                </a:highlight>
                <a:latin typeface="+mj-lt"/>
              </a:rPr>
              <a:t>)</a:t>
            </a:r>
            <a:r>
              <a:rPr lang="en-US" b="0" i="0" dirty="0">
                <a:solidFill>
                  <a:srgbClr val="111111"/>
                </a:solidFill>
                <a:effectLst/>
                <a:highlight>
                  <a:srgbClr val="FFFFFF"/>
                </a:highlight>
                <a:latin typeface="+mj-lt"/>
              </a:rPr>
              <a:t>: sliding window technique was applied to each level of the pyramid.</a:t>
            </a:r>
          </a:p>
          <a:p>
            <a:pPr algn="l">
              <a:buFont typeface="+mj-lt"/>
              <a:buAutoNum type="arabicPeriod"/>
            </a:pPr>
            <a:endParaRPr lang="en-US" b="0" i="0" dirty="0">
              <a:solidFill>
                <a:srgbClr val="111111"/>
              </a:solidFill>
              <a:effectLst/>
              <a:highlight>
                <a:srgbClr val="FFFFFF"/>
              </a:highlight>
              <a:latin typeface="+mj-lt"/>
            </a:endParaRPr>
          </a:p>
          <a:p>
            <a:pPr algn="l">
              <a:buFont typeface="+mj-lt"/>
              <a:buAutoNum type="arabicPeriod"/>
            </a:pPr>
            <a:r>
              <a:rPr lang="en-US" b="1" i="0" dirty="0">
                <a:solidFill>
                  <a:srgbClr val="111111"/>
                </a:solidFill>
                <a:effectLst/>
                <a:highlight>
                  <a:srgbClr val="FFFFFF"/>
                </a:highlight>
                <a:latin typeface="+mj-lt"/>
              </a:rPr>
              <a:t> Combining Results</a:t>
            </a:r>
            <a:r>
              <a:rPr lang="en-US" b="0" i="0" dirty="0">
                <a:solidFill>
                  <a:srgbClr val="111111"/>
                </a:solidFill>
                <a:effectLst/>
                <a:highlight>
                  <a:srgbClr val="FFFFFF"/>
                </a:highlight>
                <a:latin typeface="+mj-lt"/>
              </a:rPr>
              <a:t>: results from different scales were combined to detect objects of various sizes.</a:t>
            </a:r>
          </a:p>
          <a:p>
            <a:pPr algn="l"/>
            <a:endParaRPr lang="en-US" dirty="0">
              <a:solidFill>
                <a:srgbClr val="111111"/>
              </a:solidFill>
              <a:highlight>
                <a:srgbClr val="FFFFFF"/>
              </a:highlight>
              <a:latin typeface="+mj-lt"/>
            </a:endParaRPr>
          </a:p>
          <a:p>
            <a:pPr algn="l"/>
            <a:r>
              <a:rPr lang="en-US" b="0" i="0" dirty="0">
                <a:solidFill>
                  <a:srgbClr val="111111"/>
                </a:solidFill>
                <a:effectLst/>
                <a:highlight>
                  <a:srgbClr val="FFFFFF"/>
                </a:highlight>
                <a:latin typeface="+mj-lt"/>
              </a:rPr>
              <a:t>This approach helped in detecting objects at different scales but was </a:t>
            </a:r>
            <a:r>
              <a:rPr lang="en-US" b="1" i="1" dirty="0">
                <a:solidFill>
                  <a:srgbClr val="111111"/>
                </a:solidFill>
                <a:effectLst/>
                <a:highlight>
                  <a:srgbClr val="FA6432"/>
                </a:highlight>
                <a:latin typeface="+mj-lt"/>
              </a:rPr>
              <a:t>still computationally intensive</a:t>
            </a:r>
            <a:r>
              <a:rPr lang="en-US" b="0" i="0" dirty="0">
                <a:solidFill>
                  <a:srgbClr val="111111"/>
                </a:solidFill>
                <a:effectLst/>
                <a:highlight>
                  <a:srgbClr val="FFFFFF"/>
                </a:highlight>
                <a:latin typeface="+mj-lt"/>
              </a:rPr>
              <a:t>.</a:t>
            </a:r>
          </a:p>
          <a:p>
            <a:endParaRPr lang="en-US" dirty="0"/>
          </a:p>
        </p:txBody>
      </p:sp>
      <p:pic>
        <p:nvPicPr>
          <p:cNvPr id="5" name="Picture 2">
            <a:extLst>
              <a:ext uri="{FF2B5EF4-FFF2-40B4-BE49-F238E27FC236}">
                <a16:creationId xmlns:a16="http://schemas.microsoft.com/office/drawing/2014/main" id="{15F48FAF-3DF9-57BE-3BAB-1E16D035A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7460" y="883091"/>
            <a:ext cx="5084540" cy="5670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27AC78A-A219-5FB9-1485-28FEB6FD90E5}"/>
              </a:ext>
            </a:extLst>
          </p:cNvPr>
          <p:cNvPicPr>
            <a:picLocks noChangeAspect="1"/>
          </p:cNvPicPr>
          <p:nvPr/>
        </p:nvPicPr>
        <p:blipFill>
          <a:blip r:embed="rId3"/>
          <a:stretch>
            <a:fillRect/>
          </a:stretch>
        </p:blipFill>
        <p:spPr>
          <a:xfrm>
            <a:off x="10896085" y="34853"/>
            <a:ext cx="1295915" cy="1128369"/>
          </a:xfrm>
          <a:prstGeom prst="rect">
            <a:avLst/>
          </a:prstGeom>
        </p:spPr>
      </p:pic>
    </p:spTree>
    <p:extLst>
      <p:ext uri="{BB962C8B-B14F-4D97-AF65-F5344CB8AC3E}">
        <p14:creationId xmlns:p14="http://schemas.microsoft.com/office/powerpoint/2010/main" val="2163446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8A75-A27A-BFD0-AAA3-A64351E32980}"/>
              </a:ext>
            </a:extLst>
          </p:cNvPr>
          <p:cNvSpPr>
            <a:spLocks noGrp="1"/>
          </p:cNvSpPr>
          <p:nvPr>
            <p:ph type="title"/>
          </p:nvPr>
        </p:nvSpPr>
        <p:spPr>
          <a:xfrm>
            <a:off x="515937" y="304419"/>
            <a:ext cx="10966017" cy="1116012"/>
          </a:xfrm>
        </p:spPr>
        <p:txBody>
          <a:bodyPr/>
          <a:lstStyle/>
          <a:p>
            <a:r>
              <a:rPr lang="en-US" sz="4000" dirty="0"/>
              <a:t>Next: Feature extraction + classification</a:t>
            </a:r>
            <a:br>
              <a:rPr lang="en-US" dirty="0"/>
            </a:br>
            <a:r>
              <a:rPr lang="en-US" sz="3200" dirty="0"/>
              <a:t>Sliding Window of Fixed Size</a:t>
            </a:r>
            <a:endParaRPr lang="en-US" dirty="0"/>
          </a:p>
        </p:txBody>
      </p:sp>
      <p:sp>
        <p:nvSpPr>
          <p:cNvPr id="3" name="Slide Number Placeholder 2">
            <a:extLst>
              <a:ext uri="{FF2B5EF4-FFF2-40B4-BE49-F238E27FC236}">
                <a16:creationId xmlns:a16="http://schemas.microsoft.com/office/drawing/2014/main" id="{1BB15095-F0AA-7D33-51E9-13B236B520E6}"/>
              </a:ext>
            </a:extLst>
          </p:cNvPr>
          <p:cNvSpPr>
            <a:spLocks noGrp="1"/>
          </p:cNvSpPr>
          <p:nvPr>
            <p:ph type="sldNum" sz="quarter" idx="25"/>
          </p:nvPr>
        </p:nvSpPr>
        <p:spPr/>
        <p:txBody>
          <a:bodyPr/>
          <a:lstStyle/>
          <a:p>
            <a:fld id="{8B70248A-FD0F-534C-919E-E8EB9B0FC062}" type="slidenum">
              <a:rPr lang="en-BE" smtClean="0"/>
              <a:pPr/>
              <a:t>19</a:t>
            </a:fld>
            <a:endParaRPr lang="en-BE"/>
          </a:p>
        </p:txBody>
      </p:sp>
      <p:sp>
        <p:nvSpPr>
          <p:cNvPr id="4" name="Text Placeholder 3">
            <a:extLst>
              <a:ext uri="{FF2B5EF4-FFF2-40B4-BE49-F238E27FC236}">
                <a16:creationId xmlns:a16="http://schemas.microsoft.com/office/drawing/2014/main" id="{5AEA84D4-8D75-3564-DC74-4601741CA519}"/>
              </a:ext>
            </a:extLst>
          </p:cNvPr>
          <p:cNvSpPr>
            <a:spLocks noGrp="1"/>
          </p:cNvSpPr>
          <p:nvPr>
            <p:ph type="body" sz="quarter" idx="31"/>
          </p:nvPr>
        </p:nvSpPr>
        <p:spPr>
          <a:xfrm>
            <a:off x="6014604" y="1689997"/>
            <a:ext cx="5822373" cy="4778678"/>
          </a:xfrm>
        </p:spPr>
        <p:txBody>
          <a:bodyPr>
            <a:normAutofit/>
          </a:bodyPr>
          <a:lstStyle/>
          <a:p>
            <a:pPr algn="l"/>
            <a:r>
              <a:rPr lang="en-US" b="1" dirty="0">
                <a:solidFill>
                  <a:srgbClr val="111111"/>
                </a:solidFill>
                <a:highlight>
                  <a:srgbClr val="FFFFFF"/>
                </a:highlight>
                <a:latin typeface="+mj-lt"/>
              </a:rPr>
              <a:t>Exact pattern was too specific </a:t>
            </a:r>
            <a:r>
              <a:rPr lang="en-US" b="1" dirty="0">
                <a:solidFill>
                  <a:srgbClr val="111111"/>
                </a:solidFill>
                <a:highlight>
                  <a:srgbClr val="FFFFFF"/>
                </a:highlight>
                <a:latin typeface="+mj-lt"/>
                <a:sym typeface="Wingdings" panose="05000000000000000000" pitchFamily="2" charset="2"/>
              </a:rPr>
              <a:t> </a:t>
            </a:r>
            <a:r>
              <a:rPr lang="en-US" b="1" dirty="0">
                <a:solidFill>
                  <a:srgbClr val="111111"/>
                </a:solidFill>
                <a:highlight>
                  <a:srgbClr val="FA6432"/>
                </a:highlight>
                <a:latin typeface="+mj-lt"/>
                <a:sym typeface="Wingdings" panose="05000000000000000000" pitchFamily="2" charset="2"/>
              </a:rPr>
              <a:t>need for general </a:t>
            </a:r>
            <a:r>
              <a:rPr lang="en-US" b="1" dirty="0">
                <a:solidFill>
                  <a:srgbClr val="111111"/>
                </a:solidFill>
                <a:highlight>
                  <a:srgbClr val="FA6432"/>
                </a:highlight>
                <a:latin typeface="+mj-lt"/>
              </a:rPr>
              <a:t>feature extraction</a:t>
            </a:r>
            <a:r>
              <a:rPr lang="en-US" b="1" dirty="0">
                <a:solidFill>
                  <a:srgbClr val="111111"/>
                </a:solidFill>
                <a:highlight>
                  <a:srgbClr val="FFFFFF"/>
                </a:highlight>
                <a:latin typeface="+mj-lt"/>
              </a:rPr>
              <a:t> and matching, instead of correlation</a:t>
            </a:r>
          </a:p>
          <a:p>
            <a:pPr algn="l"/>
            <a:endParaRPr lang="en-US" b="1" dirty="0">
              <a:solidFill>
                <a:srgbClr val="111111"/>
              </a:solidFill>
              <a:highlight>
                <a:srgbClr val="FFFFFF"/>
              </a:highlight>
              <a:latin typeface="+mj-lt"/>
            </a:endParaRPr>
          </a:p>
          <a:p>
            <a:pPr algn="l">
              <a:buFont typeface="+mj-lt"/>
              <a:buAutoNum type="arabicPeriod"/>
            </a:pPr>
            <a:r>
              <a:rPr lang="en-US" sz="2000" b="1" dirty="0">
                <a:solidFill>
                  <a:srgbClr val="111111"/>
                </a:solidFill>
                <a:highlight>
                  <a:srgbClr val="FFFFFF"/>
                </a:highlight>
                <a:latin typeface="+mj-lt"/>
              </a:rPr>
              <a:t> </a:t>
            </a:r>
            <a:r>
              <a:rPr lang="en-US" sz="2000" b="1" i="0" dirty="0">
                <a:solidFill>
                  <a:srgbClr val="111111"/>
                </a:solidFill>
                <a:effectLst/>
                <a:highlight>
                  <a:srgbClr val="FFFFFF"/>
                </a:highlight>
                <a:latin typeface="+mj-lt"/>
              </a:rPr>
              <a:t>Fixed-Size Windows</a:t>
            </a:r>
            <a:r>
              <a:rPr lang="en-US" sz="2000" b="0" i="0" dirty="0">
                <a:solidFill>
                  <a:srgbClr val="111111"/>
                </a:solidFill>
                <a:effectLst/>
                <a:highlight>
                  <a:srgbClr val="FFFFFF"/>
                </a:highlight>
                <a:latin typeface="+mj-lt"/>
              </a:rPr>
              <a:t>: scan using different fixed-size windows</a:t>
            </a:r>
          </a:p>
          <a:p>
            <a:pPr algn="l">
              <a:buFont typeface="+mj-lt"/>
              <a:buAutoNum type="arabicPeriod"/>
            </a:pPr>
            <a:endParaRPr lang="en-US" sz="2000" b="0" i="0" dirty="0">
              <a:solidFill>
                <a:srgbClr val="111111"/>
              </a:solidFill>
              <a:effectLst/>
              <a:highlight>
                <a:srgbClr val="FFFFFF"/>
              </a:highlight>
              <a:latin typeface="+mj-lt"/>
            </a:endParaRPr>
          </a:p>
          <a:p>
            <a:pPr algn="l">
              <a:buFont typeface="+mj-lt"/>
              <a:buAutoNum type="arabicPeriod"/>
            </a:pPr>
            <a:r>
              <a:rPr lang="en-US" sz="2000" b="1" i="0" dirty="0">
                <a:solidFill>
                  <a:srgbClr val="111111"/>
                </a:solidFill>
                <a:effectLst/>
                <a:highlight>
                  <a:srgbClr val="FFFFFF"/>
                </a:highlight>
                <a:latin typeface="+mj-lt"/>
              </a:rPr>
              <a:t> Feature Extraction</a:t>
            </a:r>
            <a:r>
              <a:rPr lang="en-US" sz="2000" b="0" i="0" dirty="0">
                <a:solidFill>
                  <a:srgbClr val="111111"/>
                </a:solidFill>
                <a:effectLst/>
                <a:highlight>
                  <a:srgbClr val="FFFFFF"/>
                </a:highlight>
                <a:latin typeface="+mj-lt"/>
              </a:rPr>
              <a:t>: get feature vector of each window, by hardcoded features, or by using calculated features, like HOG (Histogram of Oriented Gradients) or SIFT</a:t>
            </a:r>
          </a:p>
          <a:p>
            <a:pPr algn="l">
              <a:buFont typeface="+mj-lt"/>
              <a:buAutoNum type="arabicPeriod"/>
            </a:pPr>
            <a:endParaRPr lang="en-US" sz="2000" b="0" i="0" dirty="0">
              <a:solidFill>
                <a:srgbClr val="111111"/>
              </a:solidFill>
              <a:effectLst/>
              <a:highlight>
                <a:srgbClr val="FFFFFF"/>
              </a:highlight>
              <a:latin typeface="+mj-lt"/>
            </a:endParaRPr>
          </a:p>
          <a:p>
            <a:pPr algn="l">
              <a:buFont typeface="+mj-lt"/>
              <a:buAutoNum type="arabicPeriod"/>
            </a:pPr>
            <a:r>
              <a:rPr lang="en-US" sz="2000" b="1" i="0" dirty="0">
                <a:solidFill>
                  <a:srgbClr val="111111"/>
                </a:solidFill>
                <a:effectLst/>
                <a:highlight>
                  <a:srgbClr val="FFFFFF"/>
                </a:highlight>
                <a:latin typeface="+mj-lt"/>
              </a:rPr>
              <a:t> Classification</a:t>
            </a:r>
            <a:r>
              <a:rPr lang="en-US" sz="2000" b="0" i="0" dirty="0">
                <a:solidFill>
                  <a:srgbClr val="111111"/>
                </a:solidFill>
                <a:effectLst/>
                <a:highlight>
                  <a:srgbClr val="FFFFFF"/>
                </a:highlight>
                <a:latin typeface="+mj-lt"/>
              </a:rPr>
              <a:t>: classify each window vector, and use probability score to detect possible objects</a:t>
            </a:r>
          </a:p>
          <a:p>
            <a:pPr algn="l">
              <a:buFont typeface="+mj-lt"/>
              <a:buAutoNum type="arabicPeriod"/>
            </a:pPr>
            <a:endParaRPr lang="en-US" dirty="0">
              <a:solidFill>
                <a:srgbClr val="111111"/>
              </a:solidFill>
              <a:highlight>
                <a:srgbClr val="FFFFFF"/>
              </a:highlight>
            </a:endParaRPr>
          </a:p>
        </p:txBody>
      </p:sp>
      <p:pic>
        <p:nvPicPr>
          <p:cNvPr id="5" name="Picture 4">
            <a:extLst>
              <a:ext uri="{FF2B5EF4-FFF2-40B4-BE49-F238E27FC236}">
                <a16:creationId xmlns:a16="http://schemas.microsoft.com/office/drawing/2014/main" id="{1313C4C2-C484-3176-CEBF-8771DBF38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2034381"/>
            <a:ext cx="531495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07B0438-FB97-BB7F-E814-2F0A4B54F0AE}"/>
              </a:ext>
            </a:extLst>
          </p:cNvPr>
          <p:cNvPicPr>
            <a:picLocks noChangeAspect="1"/>
          </p:cNvPicPr>
          <p:nvPr/>
        </p:nvPicPr>
        <p:blipFill>
          <a:blip r:embed="rId3"/>
          <a:stretch>
            <a:fillRect/>
          </a:stretch>
        </p:blipFill>
        <p:spPr>
          <a:xfrm>
            <a:off x="10896085" y="34853"/>
            <a:ext cx="1295915" cy="1128369"/>
          </a:xfrm>
          <a:prstGeom prst="rect">
            <a:avLst/>
          </a:prstGeom>
        </p:spPr>
      </p:pic>
    </p:spTree>
    <p:extLst>
      <p:ext uri="{BB962C8B-B14F-4D97-AF65-F5344CB8AC3E}">
        <p14:creationId xmlns:p14="http://schemas.microsoft.com/office/powerpoint/2010/main" val="38963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123A-D087-076D-78DF-AE3309D26E1A}"/>
              </a:ext>
            </a:extLst>
          </p:cNvPr>
          <p:cNvSpPr>
            <a:spLocks noGrp="1"/>
          </p:cNvSpPr>
          <p:nvPr>
            <p:ph type="title"/>
          </p:nvPr>
        </p:nvSpPr>
        <p:spPr/>
        <p:txBody>
          <a:bodyPr/>
          <a:lstStyle/>
          <a:p>
            <a:r>
              <a:rPr lang="en-US" dirty="0"/>
              <a:t>Why Conv-nets for images? </a:t>
            </a:r>
          </a:p>
        </p:txBody>
      </p:sp>
      <p:sp>
        <p:nvSpPr>
          <p:cNvPr id="3" name="Slide Number Placeholder 2">
            <a:extLst>
              <a:ext uri="{FF2B5EF4-FFF2-40B4-BE49-F238E27FC236}">
                <a16:creationId xmlns:a16="http://schemas.microsoft.com/office/drawing/2014/main" id="{1A69FBAA-3A76-9D31-A792-7277ECD714C0}"/>
              </a:ext>
            </a:extLst>
          </p:cNvPr>
          <p:cNvSpPr>
            <a:spLocks noGrp="1"/>
          </p:cNvSpPr>
          <p:nvPr>
            <p:ph type="sldNum" sz="quarter" idx="25"/>
          </p:nvPr>
        </p:nvSpPr>
        <p:spPr/>
        <p:txBody>
          <a:bodyPr/>
          <a:lstStyle/>
          <a:p>
            <a:fld id="{8B70248A-FD0F-534C-919E-E8EB9B0FC062}" type="slidenum">
              <a:rPr lang="en-BE" smtClean="0"/>
              <a:pPr/>
              <a:t>2</a:t>
            </a:fld>
            <a:endParaRPr lang="en-BE"/>
          </a:p>
        </p:txBody>
      </p:sp>
      <p:sp>
        <p:nvSpPr>
          <p:cNvPr id="4" name="Text Placeholder 3">
            <a:extLst>
              <a:ext uri="{FF2B5EF4-FFF2-40B4-BE49-F238E27FC236}">
                <a16:creationId xmlns:a16="http://schemas.microsoft.com/office/drawing/2014/main" id="{D4CB82A9-712B-F61E-288D-F8B1A5DC3570}"/>
              </a:ext>
            </a:extLst>
          </p:cNvPr>
          <p:cNvSpPr>
            <a:spLocks noGrp="1"/>
          </p:cNvSpPr>
          <p:nvPr>
            <p:ph type="body" sz="quarter" idx="31"/>
          </p:nvPr>
        </p:nvSpPr>
        <p:spPr/>
        <p:txBody>
          <a:bodyPr/>
          <a:lstStyle/>
          <a:p>
            <a:r>
              <a:rPr lang="en-US" dirty="0">
                <a:latin typeface="+mj-lt"/>
              </a:rPr>
              <a:t>Fully connected layers won’t work well because of:</a:t>
            </a:r>
          </a:p>
          <a:p>
            <a:endParaRPr lang="en-US" dirty="0">
              <a:latin typeface="+mj-lt"/>
            </a:endParaRPr>
          </a:p>
          <a:p>
            <a:pPr marL="342900" indent="-342900">
              <a:buFont typeface="Wingdings 3" panose="05040102010807070707" pitchFamily="18" charset="2"/>
              <a:buChar char="à"/>
            </a:pPr>
            <a:r>
              <a:rPr lang="en-US" b="1" dirty="0">
                <a:latin typeface="+mj-lt"/>
              </a:rPr>
              <a:t>Parameter explosion</a:t>
            </a:r>
            <a:r>
              <a:rPr lang="en-US" dirty="0">
                <a:latin typeface="+mj-lt"/>
              </a:rPr>
              <a:t>: billions of weights necessary</a:t>
            </a:r>
          </a:p>
          <a:p>
            <a:pPr marL="342900" indent="-342900">
              <a:buFont typeface="Wingdings 3" panose="05040102010807070707" pitchFamily="18" charset="2"/>
              <a:buChar char="à"/>
            </a:pPr>
            <a:r>
              <a:rPr lang="en-US" b="1" dirty="0">
                <a:latin typeface="+mj-lt"/>
              </a:rPr>
              <a:t>No</a:t>
            </a:r>
            <a:r>
              <a:rPr lang="en-US" dirty="0">
                <a:latin typeface="+mj-lt"/>
              </a:rPr>
              <a:t> sense of </a:t>
            </a:r>
            <a:r>
              <a:rPr lang="en-US" b="1" dirty="0">
                <a:latin typeface="+mj-lt"/>
              </a:rPr>
              <a:t>location-based info</a:t>
            </a:r>
            <a:r>
              <a:rPr lang="en-US" dirty="0">
                <a:latin typeface="+mj-lt"/>
              </a:rPr>
              <a:t>rmation in images</a:t>
            </a:r>
          </a:p>
        </p:txBody>
      </p:sp>
      <p:grpSp>
        <p:nvGrpSpPr>
          <p:cNvPr id="5" name="Group 4">
            <a:extLst>
              <a:ext uri="{FF2B5EF4-FFF2-40B4-BE49-F238E27FC236}">
                <a16:creationId xmlns:a16="http://schemas.microsoft.com/office/drawing/2014/main" id="{06F9397C-345A-F472-7726-A416C3050A2F}"/>
              </a:ext>
            </a:extLst>
          </p:cNvPr>
          <p:cNvGrpSpPr/>
          <p:nvPr/>
        </p:nvGrpSpPr>
        <p:grpSpPr>
          <a:xfrm>
            <a:off x="1332108" y="3670059"/>
            <a:ext cx="8699517" cy="2471746"/>
            <a:chOff x="355363" y="3261350"/>
            <a:chExt cx="8699517" cy="2471746"/>
          </a:xfrm>
        </p:grpSpPr>
        <p:sp>
          <p:nvSpPr>
            <p:cNvPr id="6" name="TextBox 5">
              <a:extLst>
                <a:ext uri="{FF2B5EF4-FFF2-40B4-BE49-F238E27FC236}">
                  <a16:creationId xmlns:a16="http://schemas.microsoft.com/office/drawing/2014/main" id="{4C116C80-9441-7F68-19A2-04EA4D12F6A4}"/>
                </a:ext>
              </a:extLst>
            </p:cNvPr>
            <p:cNvSpPr txBox="1"/>
            <p:nvPr/>
          </p:nvSpPr>
          <p:spPr>
            <a:xfrm>
              <a:off x="355363" y="5394542"/>
              <a:ext cx="6242858" cy="338554"/>
            </a:xfrm>
            <a:prstGeom prst="rect">
              <a:avLst/>
            </a:prstGeom>
            <a:noFill/>
          </p:spPr>
          <p:txBody>
            <a:bodyPr wrap="square" rtlCol="0">
              <a:spAutoFit/>
            </a:bodyPr>
            <a:lstStyle/>
            <a:p>
              <a:r>
                <a:rPr lang="en-BE" sz="1600" dirty="0">
                  <a:latin typeface="Consolas" panose="020B0609020204030204" pitchFamily="49" charset="0"/>
                  <a:cs typeface="Consolas" panose="020B0609020204030204" pitchFamily="49" charset="0"/>
                </a:rPr>
                <a:t>w1*   +w2*   +w3*    +w4*   +w5*   +w6*   + ... =</a:t>
              </a:r>
            </a:p>
          </p:txBody>
        </p:sp>
        <p:sp>
          <p:nvSpPr>
            <p:cNvPr id="7" name="Rectangle 6">
              <a:extLst>
                <a:ext uri="{FF2B5EF4-FFF2-40B4-BE49-F238E27FC236}">
                  <a16:creationId xmlns:a16="http://schemas.microsoft.com/office/drawing/2014/main" id="{CA9BDCA6-0B77-57AC-451D-C07CF15A0FAF}"/>
                </a:ext>
              </a:extLst>
            </p:cNvPr>
            <p:cNvSpPr/>
            <p:nvPr/>
          </p:nvSpPr>
          <p:spPr>
            <a:xfrm>
              <a:off x="1213152" y="3503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sz="500" dirty="0"/>
            </a:p>
          </p:txBody>
        </p:sp>
        <p:sp>
          <p:nvSpPr>
            <p:cNvPr id="8" name="Rectangle 7">
              <a:extLst>
                <a:ext uri="{FF2B5EF4-FFF2-40B4-BE49-F238E27FC236}">
                  <a16:creationId xmlns:a16="http://schemas.microsoft.com/office/drawing/2014/main" id="{DF189127-1D89-7461-46A7-6DE83ECA6774}"/>
                </a:ext>
              </a:extLst>
            </p:cNvPr>
            <p:cNvSpPr/>
            <p:nvPr/>
          </p:nvSpPr>
          <p:spPr>
            <a:xfrm>
              <a:off x="1465152" y="3503570"/>
              <a:ext cx="252000" cy="252000"/>
            </a:xfrm>
            <a:prstGeom prst="rect">
              <a:avLst/>
            </a:prstGeom>
            <a:solidFill>
              <a:srgbClr val="006D2C"/>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9" name="Rectangle 8">
              <a:extLst>
                <a:ext uri="{FF2B5EF4-FFF2-40B4-BE49-F238E27FC236}">
                  <a16:creationId xmlns:a16="http://schemas.microsoft.com/office/drawing/2014/main" id="{AF10740D-EF77-4109-9C5C-571D38FBC73E}"/>
                </a:ext>
              </a:extLst>
            </p:cNvPr>
            <p:cNvSpPr/>
            <p:nvPr/>
          </p:nvSpPr>
          <p:spPr>
            <a:xfrm>
              <a:off x="1465152" y="3755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0" name="Rectangle 9">
              <a:extLst>
                <a:ext uri="{FF2B5EF4-FFF2-40B4-BE49-F238E27FC236}">
                  <a16:creationId xmlns:a16="http://schemas.microsoft.com/office/drawing/2014/main" id="{BF2309C4-D677-1B14-90E7-7684403465AC}"/>
                </a:ext>
              </a:extLst>
            </p:cNvPr>
            <p:cNvSpPr/>
            <p:nvPr/>
          </p:nvSpPr>
          <p:spPr>
            <a:xfrm>
              <a:off x="1213152" y="3755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1" name="Rectangle 10">
              <a:extLst>
                <a:ext uri="{FF2B5EF4-FFF2-40B4-BE49-F238E27FC236}">
                  <a16:creationId xmlns:a16="http://schemas.microsoft.com/office/drawing/2014/main" id="{1D9679EC-33EC-551C-33FB-0F2DDC33445C}"/>
                </a:ext>
              </a:extLst>
            </p:cNvPr>
            <p:cNvSpPr/>
            <p:nvPr/>
          </p:nvSpPr>
          <p:spPr>
            <a:xfrm>
              <a:off x="1213152" y="4007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2" name="Rectangle 11">
              <a:extLst>
                <a:ext uri="{FF2B5EF4-FFF2-40B4-BE49-F238E27FC236}">
                  <a16:creationId xmlns:a16="http://schemas.microsoft.com/office/drawing/2014/main" id="{EBF41FDA-78DA-F764-E1B5-9A7796929E00}"/>
                </a:ext>
              </a:extLst>
            </p:cNvPr>
            <p:cNvSpPr/>
            <p:nvPr/>
          </p:nvSpPr>
          <p:spPr>
            <a:xfrm>
              <a:off x="1465152" y="4007570"/>
              <a:ext cx="252000" cy="252000"/>
            </a:xfrm>
            <a:prstGeom prst="rect">
              <a:avLst/>
            </a:prstGeom>
            <a:solidFill>
              <a:schemeClr val="accent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3" name="Rectangle 12">
              <a:extLst>
                <a:ext uri="{FF2B5EF4-FFF2-40B4-BE49-F238E27FC236}">
                  <a16:creationId xmlns:a16="http://schemas.microsoft.com/office/drawing/2014/main" id="{FAE958B0-471C-821C-7027-5045D821D5D0}"/>
                </a:ext>
              </a:extLst>
            </p:cNvPr>
            <p:cNvSpPr/>
            <p:nvPr/>
          </p:nvSpPr>
          <p:spPr>
            <a:xfrm>
              <a:off x="1717152" y="3503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4" name="Rectangle 13">
              <a:extLst>
                <a:ext uri="{FF2B5EF4-FFF2-40B4-BE49-F238E27FC236}">
                  <a16:creationId xmlns:a16="http://schemas.microsoft.com/office/drawing/2014/main" id="{6B6D0821-5FA7-9E1B-9D06-67139D49E306}"/>
                </a:ext>
              </a:extLst>
            </p:cNvPr>
            <p:cNvSpPr/>
            <p:nvPr/>
          </p:nvSpPr>
          <p:spPr>
            <a:xfrm>
              <a:off x="1969152" y="3503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5" name="Rectangle 14">
              <a:extLst>
                <a:ext uri="{FF2B5EF4-FFF2-40B4-BE49-F238E27FC236}">
                  <a16:creationId xmlns:a16="http://schemas.microsoft.com/office/drawing/2014/main" id="{E2556F65-8414-00F5-86BF-CF8788EA5A31}"/>
                </a:ext>
              </a:extLst>
            </p:cNvPr>
            <p:cNvSpPr/>
            <p:nvPr/>
          </p:nvSpPr>
          <p:spPr>
            <a:xfrm>
              <a:off x="1969152" y="3755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6" name="Rectangle 15">
              <a:extLst>
                <a:ext uri="{FF2B5EF4-FFF2-40B4-BE49-F238E27FC236}">
                  <a16:creationId xmlns:a16="http://schemas.microsoft.com/office/drawing/2014/main" id="{D0AD16AA-1E52-0E7F-E28C-8276982C4AAA}"/>
                </a:ext>
              </a:extLst>
            </p:cNvPr>
            <p:cNvSpPr/>
            <p:nvPr/>
          </p:nvSpPr>
          <p:spPr>
            <a:xfrm>
              <a:off x="2221152" y="3503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7" name="Rectangle 16">
              <a:extLst>
                <a:ext uri="{FF2B5EF4-FFF2-40B4-BE49-F238E27FC236}">
                  <a16:creationId xmlns:a16="http://schemas.microsoft.com/office/drawing/2014/main" id="{AC394EA8-F3E5-353D-B3C9-7DA93EB6F32B}"/>
                </a:ext>
              </a:extLst>
            </p:cNvPr>
            <p:cNvSpPr/>
            <p:nvPr/>
          </p:nvSpPr>
          <p:spPr>
            <a:xfrm>
              <a:off x="2221152" y="4007061"/>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8" name="Rectangle 17">
              <a:extLst>
                <a:ext uri="{FF2B5EF4-FFF2-40B4-BE49-F238E27FC236}">
                  <a16:creationId xmlns:a16="http://schemas.microsoft.com/office/drawing/2014/main" id="{3A554AB5-A082-6F91-A0B6-9BC4388F33C0}"/>
                </a:ext>
              </a:extLst>
            </p:cNvPr>
            <p:cNvSpPr/>
            <p:nvPr/>
          </p:nvSpPr>
          <p:spPr>
            <a:xfrm>
              <a:off x="1717152" y="3755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9" name="Rectangle 18">
              <a:extLst>
                <a:ext uri="{FF2B5EF4-FFF2-40B4-BE49-F238E27FC236}">
                  <a16:creationId xmlns:a16="http://schemas.microsoft.com/office/drawing/2014/main" id="{DB28CC33-024C-7D49-98E7-CACB6896270F}"/>
                </a:ext>
              </a:extLst>
            </p:cNvPr>
            <p:cNvSpPr/>
            <p:nvPr/>
          </p:nvSpPr>
          <p:spPr>
            <a:xfrm>
              <a:off x="1717152" y="4007570"/>
              <a:ext cx="252000" cy="252000"/>
            </a:xfrm>
            <a:prstGeom prst="rect">
              <a:avLst/>
            </a:prstGeom>
            <a:solidFill>
              <a:srgbClr val="0C720B">
                <a:alpha val="39608"/>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0" name="Rectangle 19">
              <a:extLst>
                <a:ext uri="{FF2B5EF4-FFF2-40B4-BE49-F238E27FC236}">
                  <a16:creationId xmlns:a16="http://schemas.microsoft.com/office/drawing/2014/main" id="{69DB5920-8895-8ECA-26B1-6D2D17084F88}"/>
                </a:ext>
              </a:extLst>
            </p:cNvPr>
            <p:cNvSpPr/>
            <p:nvPr/>
          </p:nvSpPr>
          <p:spPr>
            <a:xfrm>
              <a:off x="1969152" y="4007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1" name="Rectangle 20">
              <a:extLst>
                <a:ext uri="{FF2B5EF4-FFF2-40B4-BE49-F238E27FC236}">
                  <a16:creationId xmlns:a16="http://schemas.microsoft.com/office/drawing/2014/main" id="{DAB51FBB-68B0-14C5-997B-803EE1C9C84B}"/>
                </a:ext>
              </a:extLst>
            </p:cNvPr>
            <p:cNvSpPr/>
            <p:nvPr/>
          </p:nvSpPr>
          <p:spPr>
            <a:xfrm>
              <a:off x="2221152" y="3755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2" name="Rectangle 21">
              <a:extLst>
                <a:ext uri="{FF2B5EF4-FFF2-40B4-BE49-F238E27FC236}">
                  <a16:creationId xmlns:a16="http://schemas.microsoft.com/office/drawing/2014/main" id="{2D98CA21-477E-0B2A-8376-BE66FCDF47E3}"/>
                </a:ext>
              </a:extLst>
            </p:cNvPr>
            <p:cNvSpPr/>
            <p:nvPr/>
          </p:nvSpPr>
          <p:spPr>
            <a:xfrm>
              <a:off x="1213152" y="4258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3" name="Rectangle 22">
              <a:extLst>
                <a:ext uri="{FF2B5EF4-FFF2-40B4-BE49-F238E27FC236}">
                  <a16:creationId xmlns:a16="http://schemas.microsoft.com/office/drawing/2014/main" id="{7E98B624-3A23-33B1-DF1F-F230B09BC13E}"/>
                </a:ext>
              </a:extLst>
            </p:cNvPr>
            <p:cNvSpPr/>
            <p:nvPr/>
          </p:nvSpPr>
          <p:spPr>
            <a:xfrm>
              <a:off x="1465152" y="4258552"/>
              <a:ext cx="252000" cy="252000"/>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4" name="Rectangle 23">
              <a:extLst>
                <a:ext uri="{FF2B5EF4-FFF2-40B4-BE49-F238E27FC236}">
                  <a16:creationId xmlns:a16="http://schemas.microsoft.com/office/drawing/2014/main" id="{16342CF7-9417-F893-0B85-83D7EDDB9C8D}"/>
                </a:ext>
              </a:extLst>
            </p:cNvPr>
            <p:cNvSpPr/>
            <p:nvPr/>
          </p:nvSpPr>
          <p:spPr>
            <a:xfrm>
              <a:off x="1465152" y="4510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5" name="Rectangle 24">
              <a:extLst>
                <a:ext uri="{FF2B5EF4-FFF2-40B4-BE49-F238E27FC236}">
                  <a16:creationId xmlns:a16="http://schemas.microsoft.com/office/drawing/2014/main" id="{B919D3B6-0572-2263-19B8-06D77CBD86CD}"/>
                </a:ext>
              </a:extLst>
            </p:cNvPr>
            <p:cNvSpPr/>
            <p:nvPr/>
          </p:nvSpPr>
          <p:spPr>
            <a:xfrm>
              <a:off x="1213152" y="4510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6" name="Rectangle 25">
              <a:extLst>
                <a:ext uri="{FF2B5EF4-FFF2-40B4-BE49-F238E27FC236}">
                  <a16:creationId xmlns:a16="http://schemas.microsoft.com/office/drawing/2014/main" id="{4617FAC7-6121-F720-13DC-37B9478E3A20}"/>
                </a:ext>
              </a:extLst>
            </p:cNvPr>
            <p:cNvSpPr/>
            <p:nvPr/>
          </p:nvSpPr>
          <p:spPr>
            <a:xfrm>
              <a:off x="1213152" y="4762552"/>
              <a:ext cx="252000" cy="252000"/>
            </a:xfrm>
            <a:prstGeom prst="rect">
              <a:avLst/>
            </a:prstGeom>
            <a:solidFill>
              <a:srgbClr val="D1CAD2"/>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7" name="Rectangle 26">
              <a:extLst>
                <a:ext uri="{FF2B5EF4-FFF2-40B4-BE49-F238E27FC236}">
                  <a16:creationId xmlns:a16="http://schemas.microsoft.com/office/drawing/2014/main" id="{E76730C3-8B32-6253-9B00-CA900503959D}"/>
                </a:ext>
              </a:extLst>
            </p:cNvPr>
            <p:cNvSpPr/>
            <p:nvPr/>
          </p:nvSpPr>
          <p:spPr>
            <a:xfrm>
              <a:off x="1465152" y="4762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8" name="Rectangle 27">
              <a:extLst>
                <a:ext uri="{FF2B5EF4-FFF2-40B4-BE49-F238E27FC236}">
                  <a16:creationId xmlns:a16="http://schemas.microsoft.com/office/drawing/2014/main" id="{F11E7AB8-2EDE-FCAD-213C-7A34F9027A54}"/>
                </a:ext>
              </a:extLst>
            </p:cNvPr>
            <p:cNvSpPr/>
            <p:nvPr/>
          </p:nvSpPr>
          <p:spPr>
            <a:xfrm>
              <a:off x="1717152" y="4258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29" name="Rectangle 28">
              <a:extLst>
                <a:ext uri="{FF2B5EF4-FFF2-40B4-BE49-F238E27FC236}">
                  <a16:creationId xmlns:a16="http://schemas.microsoft.com/office/drawing/2014/main" id="{DAEC8918-DB4A-EE14-2D47-28B90BC5CD4B}"/>
                </a:ext>
              </a:extLst>
            </p:cNvPr>
            <p:cNvSpPr/>
            <p:nvPr/>
          </p:nvSpPr>
          <p:spPr>
            <a:xfrm>
              <a:off x="1969152" y="4258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0" name="Rectangle 29">
              <a:extLst>
                <a:ext uri="{FF2B5EF4-FFF2-40B4-BE49-F238E27FC236}">
                  <a16:creationId xmlns:a16="http://schemas.microsoft.com/office/drawing/2014/main" id="{26E5F3F9-3300-A524-05E7-FC89449AEC74}"/>
                </a:ext>
              </a:extLst>
            </p:cNvPr>
            <p:cNvSpPr/>
            <p:nvPr/>
          </p:nvSpPr>
          <p:spPr>
            <a:xfrm>
              <a:off x="1969152" y="4510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1" name="Rectangle 30">
              <a:extLst>
                <a:ext uri="{FF2B5EF4-FFF2-40B4-BE49-F238E27FC236}">
                  <a16:creationId xmlns:a16="http://schemas.microsoft.com/office/drawing/2014/main" id="{40765BA2-422C-C6DA-61DC-9EFDC7226603}"/>
                </a:ext>
              </a:extLst>
            </p:cNvPr>
            <p:cNvSpPr/>
            <p:nvPr/>
          </p:nvSpPr>
          <p:spPr>
            <a:xfrm>
              <a:off x="2221152" y="4258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2" name="Rectangle 31">
              <a:extLst>
                <a:ext uri="{FF2B5EF4-FFF2-40B4-BE49-F238E27FC236}">
                  <a16:creationId xmlns:a16="http://schemas.microsoft.com/office/drawing/2014/main" id="{8AAC8F04-80D8-B9DE-D1AA-AA2C6FED5C8A}"/>
                </a:ext>
              </a:extLst>
            </p:cNvPr>
            <p:cNvSpPr/>
            <p:nvPr/>
          </p:nvSpPr>
          <p:spPr>
            <a:xfrm>
              <a:off x="2221152" y="4762043"/>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3" name="Rectangle 32">
              <a:extLst>
                <a:ext uri="{FF2B5EF4-FFF2-40B4-BE49-F238E27FC236}">
                  <a16:creationId xmlns:a16="http://schemas.microsoft.com/office/drawing/2014/main" id="{03580C10-5DC6-1F16-6FF6-3D92768903DD}"/>
                </a:ext>
              </a:extLst>
            </p:cNvPr>
            <p:cNvSpPr/>
            <p:nvPr/>
          </p:nvSpPr>
          <p:spPr>
            <a:xfrm>
              <a:off x="1717152" y="4510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4" name="Rectangle 33">
              <a:extLst>
                <a:ext uri="{FF2B5EF4-FFF2-40B4-BE49-F238E27FC236}">
                  <a16:creationId xmlns:a16="http://schemas.microsoft.com/office/drawing/2014/main" id="{B5645966-CBAA-BCCE-FD31-BDE69264F8F2}"/>
                </a:ext>
              </a:extLst>
            </p:cNvPr>
            <p:cNvSpPr/>
            <p:nvPr/>
          </p:nvSpPr>
          <p:spPr>
            <a:xfrm>
              <a:off x="1717152" y="4762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5" name="Rectangle 34">
              <a:extLst>
                <a:ext uri="{FF2B5EF4-FFF2-40B4-BE49-F238E27FC236}">
                  <a16:creationId xmlns:a16="http://schemas.microsoft.com/office/drawing/2014/main" id="{53C54E47-C54F-5446-B3E8-AE91D4B392C3}"/>
                </a:ext>
              </a:extLst>
            </p:cNvPr>
            <p:cNvSpPr/>
            <p:nvPr/>
          </p:nvSpPr>
          <p:spPr>
            <a:xfrm>
              <a:off x="1969152" y="4762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6" name="Rectangle 35">
              <a:extLst>
                <a:ext uri="{FF2B5EF4-FFF2-40B4-BE49-F238E27FC236}">
                  <a16:creationId xmlns:a16="http://schemas.microsoft.com/office/drawing/2014/main" id="{9381E6A6-73F5-AD1B-5E06-B501FAD68BFE}"/>
                </a:ext>
              </a:extLst>
            </p:cNvPr>
            <p:cNvSpPr/>
            <p:nvPr/>
          </p:nvSpPr>
          <p:spPr>
            <a:xfrm>
              <a:off x="2221152" y="4510552"/>
              <a:ext cx="252000" cy="252000"/>
            </a:xfrm>
            <a:prstGeom prst="rect">
              <a:avLst/>
            </a:prstGeom>
            <a:solidFill>
              <a:schemeClr val="tx1">
                <a:lumMod val="50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7" name="Rectangle 36">
              <a:extLst>
                <a:ext uri="{FF2B5EF4-FFF2-40B4-BE49-F238E27FC236}">
                  <a16:creationId xmlns:a16="http://schemas.microsoft.com/office/drawing/2014/main" id="{F7A5BFE3-8DB4-CA3A-9876-07D586DF998F}"/>
                </a:ext>
              </a:extLst>
            </p:cNvPr>
            <p:cNvSpPr/>
            <p:nvPr/>
          </p:nvSpPr>
          <p:spPr>
            <a:xfrm>
              <a:off x="2473152" y="3503570"/>
              <a:ext cx="252000" cy="252000"/>
            </a:xfrm>
            <a:prstGeom prst="rect">
              <a:avLst/>
            </a:prstGeom>
            <a:solidFill>
              <a:srgbClr val="C00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8" name="Rectangle 37">
              <a:extLst>
                <a:ext uri="{FF2B5EF4-FFF2-40B4-BE49-F238E27FC236}">
                  <a16:creationId xmlns:a16="http://schemas.microsoft.com/office/drawing/2014/main" id="{13571A3D-DE33-AD30-3973-23FD9F7D8269}"/>
                </a:ext>
              </a:extLst>
            </p:cNvPr>
            <p:cNvSpPr/>
            <p:nvPr/>
          </p:nvSpPr>
          <p:spPr>
            <a:xfrm>
              <a:off x="2473152" y="4007061"/>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9" name="Rectangle 38">
              <a:extLst>
                <a:ext uri="{FF2B5EF4-FFF2-40B4-BE49-F238E27FC236}">
                  <a16:creationId xmlns:a16="http://schemas.microsoft.com/office/drawing/2014/main" id="{BFCFFDD4-345B-0870-FB4A-166E933898CE}"/>
                </a:ext>
              </a:extLst>
            </p:cNvPr>
            <p:cNvSpPr/>
            <p:nvPr/>
          </p:nvSpPr>
          <p:spPr>
            <a:xfrm>
              <a:off x="2473152" y="375557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0" name="Rectangle 39">
              <a:extLst>
                <a:ext uri="{FF2B5EF4-FFF2-40B4-BE49-F238E27FC236}">
                  <a16:creationId xmlns:a16="http://schemas.microsoft.com/office/drawing/2014/main" id="{C90511E3-14CD-5D53-2456-891A64B68698}"/>
                </a:ext>
              </a:extLst>
            </p:cNvPr>
            <p:cNvSpPr/>
            <p:nvPr/>
          </p:nvSpPr>
          <p:spPr>
            <a:xfrm>
              <a:off x="2473152" y="4258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1" name="Rectangle 40">
              <a:extLst>
                <a:ext uri="{FF2B5EF4-FFF2-40B4-BE49-F238E27FC236}">
                  <a16:creationId xmlns:a16="http://schemas.microsoft.com/office/drawing/2014/main" id="{698C2EE3-DFD5-052B-F799-38DAF54FAFC6}"/>
                </a:ext>
              </a:extLst>
            </p:cNvPr>
            <p:cNvSpPr/>
            <p:nvPr/>
          </p:nvSpPr>
          <p:spPr>
            <a:xfrm>
              <a:off x="2473152" y="4762043"/>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2" name="Rectangle 41">
              <a:extLst>
                <a:ext uri="{FF2B5EF4-FFF2-40B4-BE49-F238E27FC236}">
                  <a16:creationId xmlns:a16="http://schemas.microsoft.com/office/drawing/2014/main" id="{F96A821B-4F10-2086-2776-9F09A65E85B7}"/>
                </a:ext>
              </a:extLst>
            </p:cNvPr>
            <p:cNvSpPr/>
            <p:nvPr/>
          </p:nvSpPr>
          <p:spPr>
            <a:xfrm>
              <a:off x="2473152" y="4510552"/>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3" name="Rectangle 42">
              <a:extLst>
                <a:ext uri="{FF2B5EF4-FFF2-40B4-BE49-F238E27FC236}">
                  <a16:creationId xmlns:a16="http://schemas.microsoft.com/office/drawing/2014/main" id="{F3C0FF4F-8FD7-3CDD-CB8D-8AD615E6376E}"/>
                </a:ext>
              </a:extLst>
            </p:cNvPr>
            <p:cNvSpPr/>
            <p:nvPr/>
          </p:nvSpPr>
          <p:spPr>
            <a:xfrm>
              <a:off x="4070559" y="3957578"/>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4" name="Rectangle 43">
              <a:extLst>
                <a:ext uri="{FF2B5EF4-FFF2-40B4-BE49-F238E27FC236}">
                  <a16:creationId xmlns:a16="http://schemas.microsoft.com/office/drawing/2014/main" id="{7AF525F0-4C52-6977-4B17-883FD9FED394}"/>
                </a:ext>
              </a:extLst>
            </p:cNvPr>
            <p:cNvSpPr/>
            <p:nvPr/>
          </p:nvSpPr>
          <p:spPr>
            <a:xfrm>
              <a:off x="4070559" y="4209578"/>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5" name="Rectangle 44">
              <a:extLst>
                <a:ext uri="{FF2B5EF4-FFF2-40B4-BE49-F238E27FC236}">
                  <a16:creationId xmlns:a16="http://schemas.microsoft.com/office/drawing/2014/main" id="{F1C9F0E8-444D-E636-4206-33798B1B97D9}"/>
                </a:ext>
              </a:extLst>
            </p:cNvPr>
            <p:cNvSpPr/>
            <p:nvPr/>
          </p:nvSpPr>
          <p:spPr>
            <a:xfrm>
              <a:off x="4574559" y="3957578"/>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6" name="Rectangle 45">
              <a:extLst>
                <a:ext uri="{FF2B5EF4-FFF2-40B4-BE49-F238E27FC236}">
                  <a16:creationId xmlns:a16="http://schemas.microsoft.com/office/drawing/2014/main" id="{B19EC544-35F8-0C13-2EF9-F7BE8EDF07DA}"/>
                </a:ext>
              </a:extLst>
            </p:cNvPr>
            <p:cNvSpPr/>
            <p:nvPr/>
          </p:nvSpPr>
          <p:spPr>
            <a:xfrm>
              <a:off x="4826559" y="4209069"/>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7" name="Rectangle 46">
              <a:extLst>
                <a:ext uri="{FF2B5EF4-FFF2-40B4-BE49-F238E27FC236}">
                  <a16:creationId xmlns:a16="http://schemas.microsoft.com/office/drawing/2014/main" id="{48850C7B-D1F8-E2DB-5923-EC4D735C408F}"/>
                </a:ext>
              </a:extLst>
            </p:cNvPr>
            <p:cNvSpPr/>
            <p:nvPr/>
          </p:nvSpPr>
          <p:spPr>
            <a:xfrm>
              <a:off x="4322559" y="3957578"/>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8" name="Rectangle 47">
              <a:extLst>
                <a:ext uri="{FF2B5EF4-FFF2-40B4-BE49-F238E27FC236}">
                  <a16:creationId xmlns:a16="http://schemas.microsoft.com/office/drawing/2014/main" id="{D3A21BD8-CEB0-2ABB-101A-E263605FFAD7}"/>
                </a:ext>
              </a:extLst>
            </p:cNvPr>
            <p:cNvSpPr/>
            <p:nvPr/>
          </p:nvSpPr>
          <p:spPr>
            <a:xfrm>
              <a:off x="4322559" y="4209578"/>
              <a:ext cx="252000" cy="252000"/>
            </a:xfrm>
            <a:prstGeom prst="rect">
              <a:avLst/>
            </a:prstGeom>
            <a:solidFill>
              <a:srgbClr val="EC4B2E">
                <a:alpha val="2470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49" name="Rectangle 48">
              <a:extLst>
                <a:ext uri="{FF2B5EF4-FFF2-40B4-BE49-F238E27FC236}">
                  <a16:creationId xmlns:a16="http://schemas.microsoft.com/office/drawing/2014/main" id="{1F34B63D-16E6-793F-0E26-81ABDEA4E087}"/>
                </a:ext>
              </a:extLst>
            </p:cNvPr>
            <p:cNvSpPr/>
            <p:nvPr/>
          </p:nvSpPr>
          <p:spPr>
            <a:xfrm>
              <a:off x="4574559" y="4209578"/>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0" name="Rectangle 49">
              <a:extLst>
                <a:ext uri="{FF2B5EF4-FFF2-40B4-BE49-F238E27FC236}">
                  <a16:creationId xmlns:a16="http://schemas.microsoft.com/office/drawing/2014/main" id="{7886D8B0-644F-480A-3D6D-A39D12EC89DA}"/>
                </a:ext>
              </a:extLst>
            </p:cNvPr>
            <p:cNvSpPr/>
            <p:nvPr/>
          </p:nvSpPr>
          <p:spPr>
            <a:xfrm>
              <a:off x="4826559" y="3957578"/>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1" name="Rectangle 50">
              <a:extLst>
                <a:ext uri="{FF2B5EF4-FFF2-40B4-BE49-F238E27FC236}">
                  <a16:creationId xmlns:a16="http://schemas.microsoft.com/office/drawing/2014/main" id="{A413F1D2-51BB-FFBA-7E8C-895B96E86C55}"/>
                </a:ext>
              </a:extLst>
            </p:cNvPr>
            <p:cNvSpPr/>
            <p:nvPr/>
          </p:nvSpPr>
          <p:spPr>
            <a:xfrm>
              <a:off x="4070559" y="446056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2" name="Rectangle 51">
              <a:extLst>
                <a:ext uri="{FF2B5EF4-FFF2-40B4-BE49-F238E27FC236}">
                  <a16:creationId xmlns:a16="http://schemas.microsoft.com/office/drawing/2014/main" id="{4E2D61C4-455E-00BC-D304-238CE5AB7E86}"/>
                </a:ext>
              </a:extLst>
            </p:cNvPr>
            <p:cNvSpPr/>
            <p:nvPr/>
          </p:nvSpPr>
          <p:spPr>
            <a:xfrm>
              <a:off x="4070559" y="471256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3" name="Rectangle 52">
              <a:extLst>
                <a:ext uri="{FF2B5EF4-FFF2-40B4-BE49-F238E27FC236}">
                  <a16:creationId xmlns:a16="http://schemas.microsoft.com/office/drawing/2014/main" id="{E9055D47-E795-84A0-05A7-07803BCBD84A}"/>
                </a:ext>
              </a:extLst>
            </p:cNvPr>
            <p:cNvSpPr/>
            <p:nvPr/>
          </p:nvSpPr>
          <p:spPr>
            <a:xfrm>
              <a:off x="4322559" y="446056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4" name="Rectangle 53">
              <a:extLst>
                <a:ext uri="{FF2B5EF4-FFF2-40B4-BE49-F238E27FC236}">
                  <a16:creationId xmlns:a16="http://schemas.microsoft.com/office/drawing/2014/main" id="{4B2F06E3-E96C-FB7F-8E84-66EA75539C5C}"/>
                </a:ext>
              </a:extLst>
            </p:cNvPr>
            <p:cNvSpPr/>
            <p:nvPr/>
          </p:nvSpPr>
          <p:spPr>
            <a:xfrm>
              <a:off x="4574559" y="446056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5" name="Rectangle 54">
              <a:extLst>
                <a:ext uri="{FF2B5EF4-FFF2-40B4-BE49-F238E27FC236}">
                  <a16:creationId xmlns:a16="http://schemas.microsoft.com/office/drawing/2014/main" id="{830B81E1-3E31-39A2-0082-D7E6D08E3BE3}"/>
                </a:ext>
              </a:extLst>
            </p:cNvPr>
            <p:cNvSpPr/>
            <p:nvPr/>
          </p:nvSpPr>
          <p:spPr>
            <a:xfrm>
              <a:off x="4574559" y="471256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6" name="Rectangle 55">
              <a:extLst>
                <a:ext uri="{FF2B5EF4-FFF2-40B4-BE49-F238E27FC236}">
                  <a16:creationId xmlns:a16="http://schemas.microsoft.com/office/drawing/2014/main" id="{FC426A0F-C4FA-607A-F37C-B97C0CEAC37A}"/>
                </a:ext>
              </a:extLst>
            </p:cNvPr>
            <p:cNvSpPr/>
            <p:nvPr/>
          </p:nvSpPr>
          <p:spPr>
            <a:xfrm>
              <a:off x="4826559" y="446056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7" name="Rectangle 56">
              <a:extLst>
                <a:ext uri="{FF2B5EF4-FFF2-40B4-BE49-F238E27FC236}">
                  <a16:creationId xmlns:a16="http://schemas.microsoft.com/office/drawing/2014/main" id="{BB5656D1-EDCC-1286-B823-DD066B8DCBE7}"/>
                </a:ext>
              </a:extLst>
            </p:cNvPr>
            <p:cNvSpPr/>
            <p:nvPr/>
          </p:nvSpPr>
          <p:spPr>
            <a:xfrm>
              <a:off x="4322559" y="471256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8" name="Rectangle 57">
              <a:extLst>
                <a:ext uri="{FF2B5EF4-FFF2-40B4-BE49-F238E27FC236}">
                  <a16:creationId xmlns:a16="http://schemas.microsoft.com/office/drawing/2014/main" id="{A484288A-93C2-560D-312A-93CA1D1BF3C8}"/>
                </a:ext>
              </a:extLst>
            </p:cNvPr>
            <p:cNvSpPr/>
            <p:nvPr/>
          </p:nvSpPr>
          <p:spPr>
            <a:xfrm>
              <a:off x="4826559" y="4712560"/>
              <a:ext cx="252000" cy="252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59" name="Rectangle 58">
              <a:extLst>
                <a:ext uri="{FF2B5EF4-FFF2-40B4-BE49-F238E27FC236}">
                  <a16:creationId xmlns:a16="http://schemas.microsoft.com/office/drawing/2014/main" id="{C75E9307-9146-2E38-FF47-21A9F3BF98B1}"/>
                </a:ext>
              </a:extLst>
            </p:cNvPr>
            <p:cNvSpPr/>
            <p:nvPr/>
          </p:nvSpPr>
          <p:spPr>
            <a:xfrm>
              <a:off x="5970000" y="5424753"/>
              <a:ext cx="252000" cy="252000"/>
            </a:xfrm>
            <a:prstGeom prst="rect">
              <a:avLst/>
            </a:prstGeom>
            <a:solidFill>
              <a:srgbClr val="EC4B2E">
                <a:alpha val="2470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60" name="Rectangle 59">
              <a:extLst>
                <a:ext uri="{FF2B5EF4-FFF2-40B4-BE49-F238E27FC236}">
                  <a16:creationId xmlns:a16="http://schemas.microsoft.com/office/drawing/2014/main" id="{C6AAE3A8-A19D-DB3C-AE76-53E61DDC5313}"/>
                </a:ext>
              </a:extLst>
            </p:cNvPr>
            <p:cNvSpPr/>
            <p:nvPr/>
          </p:nvSpPr>
          <p:spPr>
            <a:xfrm>
              <a:off x="4029794" y="5419640"/>
              <a:ext cx="252000" cy="252000"/>
            </a:xfrm>
            <a:prstGeom prst="rect">
              <a:avLst/>
            </a:prstGeom>
            <a:solidFill>
              <a:srgbClr val="D1CAD2"/>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61" name="Rectangle 60">
              <a:extLst>
                <a:ext uri="{FF2B5EF4-FFF2-40B4-BE49-F238E27FC236}">
                  <a16:creationId xmlns:a16="http://schemas.microsoft.com/office/drawing/2014/main" id="{253CFEC7-2639-0BE1-D216-00336F1DA2CE}"/>
                </a:ext>
              </a:extLst>
            </p:cNvPr>
            <p:cNvSpPr/>
            <p:nvPr/>
          </p:nvSpPr>
          <p:spPr>
            <a:xfrm>
              <a:off x="4830566" y="5419640"/>
              <a:ext cx="252000" cy="252000"/>
            </a:xfrm>
            <a:prstGeom prst="rect">
              <a:avLst/>
            </a:prstGeom>
            <a:solidFill>
              <a:schemeClr val="tx1">
                <a:lumMod val="50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62" name="Rectangle 61">
              <a:extLst>
                <a:ext uri="{FF2B5EF4-FFF2-40B4-BE49-F238E27FC236}">
                  <a16:creationId xmlns:a16="http://schemas.microsoft.com/office/drawing/2014/main" id="{55453455-4AAA-17A9-1340-A1F2703A5872}"/>
                </a:ext>
              </a:extLst>
            </p:cNvPr>
            <p:cNvSpPr/>
            <p:nvPr/>
          </p:nvSpPr>
          <p:spPr>
            <a:xfrm>
              <a:off x="3229022" y="5419640"/>
              <a:ext cx="252000" cy="252000"/>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63" name="Rectangle 62">
              <a:extLst>
                <a:ext uri="{FF2B5EF4-FFF2-40B4-BE49-F238E27FC236}">
                  <a16:creationId xmlns:a16="http://schemas.microsoft.com/office/drawing/2014/main" id="{F504F3F5-ADE6-4593-221B-643E3E4B3789}"/>
                </a:ext>
              </a:extLst>
            </p:cNvPr>
            <p:cNvSpPr/>
            <p:nvPr/>
          </p:nvSpPr>
          <p:spPr>
            <a:xfrm>
              <a:off x="2428250" y="5419640"/>
              <a:ext cx="252000" cy="252000"/>
            </a:xfrm>
            <a:prstGeom prst="rect">
              <a:avLst/>
            </a:prstGeom>
            <a:solidFill>
              <a:schemeClr val="accent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64" name="Rectangle 63">
              <a:extLst>
                <a:ext uri="{FF2B5EF4-FFF2-40B4-BE49-F238E27FC236}">
                  <a16:creationId xmlns:a16="http://schemas.microsoft.com/office/drawing/2014/main" id="{E2F34E10-536F-0AD0-1F21-338F8298E4C2}"/>
                </a:ext>
              </a:extLst>
            </p:cNvPr>
            <p:cNvSpPr/>
            <p:nvPr/>
          </p:nvSpPr>
          <p:spPr>
            <a:xfrm>
              <a:off x="1627478" y="5421985"/>
              <a:ext cx="252000" cy="252000"/>
            </a:xfrm>
            <a:prstGeom prst="rect">
              <a:avLst/>
            </a:prstGeom>
            <a:solidFill>
              <a:srgbClr val="006D2C"/>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65" name="Rectangle 64">
              <a:extLst>
                <a:ext uri="{FF2B5EF4-FFF2-40B4-BE49-F238E27FC236}">
                  <a16:creationId xmlns:a16="http://schemas.microsoft.com/office/drawing/2014/main" id="{292F57FF-E152-D623-21AE-EDCF0F9A3856}"/>
                </a:ext>
              </a:extLst>
            </p:cNvPr>
            <p:cNvSpPr/>
            <p:nvPr/>
          </p:nvSpPr>
          <p:spPr>
            <a:xfrm>
              <a:off x="834000" y="5421985"/>
              <a:ext cx="252000" cy="252000"/>
            </a:xfrm>
            <a:prstGeom prst="rect">
              <a:avLst/>
            </a:prstGeom>
            <a:solidFill>
              <a:srgbClr val="C00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cxnSp>
          <p:nvCxnSpPr>
            <p:cNvPr id="66" name="Straight Arrow Connector 65">
              <a:extLst>
                <a:ext uri="{FF2B5EF4-FFF2-40B4-BE49-F238E27FC236}">
                  <a16:creationId xmlns:a16="http://schemas.microsoft.com/office/drawing/2014/main" id="{26884534-550C-53E3-8C77-30B41F73899F}"/>
                </a:ext>
              </a:extLst>
            </p:cNvPr>
            <p:cNvCxnSpPr>
              <a:cxnSpLocks/>
              <a:stCxn id="41" idx="3"/>
              <a:endCxn id="48" idx="1"/>
            </p:cNvCxnSpPr>
            <p:nvPr/>
          </p:nvCxnSpPr>
          <p:spPr>
            <a:xfrm flipV="1">
              <a:off x="2725152" y="4335578"/>
              <a:ext cx="1597407" cy="552465"/>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FF17A6C-8C09-0A2B-69F4-5D9C64884C64}"/>
                </a:ext>
              </a:extLst>
            </p:cNvPr>
            <p:cNvCxnSpPr>
              <a:cxnSpLocks/>
              <a:stCxn id="42" idx="3"/>
              <a:endCxn id="48" idx="1"/>
            </p:cNvCxnSpPr>
            <p:nvPr/>
          </p:nvCxnSpPr>
          <p:spPr>
            <a:xfrm flipV="1">
              <a:off x="2725152" y="4335578"/>
              <a:ext cx="1597407" cy="30097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607812-4B3A-F081-5648-7B8900ED8687}"/>
                </a:ext>
              </a:extLst>
            </p:cNvPr>
            <p:cNvCxnSpPr>
              <a:cxnSpLocks/>
              <a:stCxn id="40" idx="3"/>
              <a:endCxn id="44" idx="3"/>
            </p:cNvCxnSpPr>
            <p:nvPr/>
          </p:nvCxnSpPr>
          <p:spPr>
            <a:xfrm flipV="1">
              <a:off x="2725152" y="4335578"/>
              <a:ext cx="1597407" cy="4897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2C55C82-DB91-10F7-3CAA-7293B7FFEF24}"/>
                </a:ext>
              </a:extLst>
            </p:cNvPr>
            <p:cNvCxnSpPr>
              <a:cxnSpLocks/>
              <a:stCxn id="38" idx="3"/>
              <a:endCxn id="48" idx="1"/>
            </p:cNvCxnSpPr>
            <p:nvPr/>
          </p:nvCxnSpPr>
          <p:spPr>
            <a:xfrm>
              <a:off x="2725152" y="4133061"/>
              <a:ext cx="1597407" cy="202517"/>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1EF51C6-43B1-E5A9-966C-39BECB79A24A}"/>
                </a:ext>
              </a:extLst>
            </p:cNvPr>
            <p:cNvCxnSpPr>
              <a:cxnSpLocks/>
              <a:stCxn id="39" idx="3"/>
              <a:endCxn id="48" idx="1"/>
            </p:cNvCxnSpPr>
            <p:nvPr/>
          </p:nvCxnSpPr>
          <p:spPr>
            <a:xfrm>
              <a:off x="2725152" y="3881570"/>
              <a:ext cx="1597407" cy="454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1B267C6-9AB1-5385-3EF4-E1DCD6577CB0}"/>
                </a:ext>
              </a:extLst>
            </p:cNvPr>
            <p:cNvCxnSpPr>
              <a:cxnSpLocks/>
              <a:stCxn id="37" idx="3"/>
              <a:endCxn id="48" idx="1"/>
            </p:cNvCxnSpPr>
            <p:nvPr/>
          </p:nvCxnSpPr>
          <p:spPr>
            <a:xfrm>
              <a:off x="2725152" y="3629570"/>
              <a:ext cx="1597407" cy="706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9B170A8-5FD6-E295-D028-E7A96F0B008F}"/>
                </a:ext>
              </a:extLst>
            </p:cNvPr>
            <p:cNvCxnSpPr>
              <a:cxnSpLocks/>
              <a:stCxn id="37" idx="1"/>
              <a:endCxn id="48" idx="1"/>
            </p:cNvCxnSpPr>
            <p:nvPr/>
          </p:nvCxnSpPr>
          <p:spPr>
            <a:xfrm>
              <a:off x="2473152" y="3629570"/>
              <a:ext cx="1849407" cy="706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6FE7278-37CE-3CCF-FA1B-6684DC008CFE}"/>
                </a:ext>
              </a:extLst>
            </p:cNvPr>
            <p:cNvCxnSpPr>
              <a:cxnSpLocks/>
              <a:stCxn id="39" idx="1"/>
              <a:endCxn id="44" idx="3"/>
            </p:cNvCxnSpPr>
            <p:nvPr/>
          </p:nvCxnSpPr>
          <p:spPr>
            <a:xfrm>
              <a:off x="2473152" y="3881570"/>
              <a:ext cx="1849407" cy="454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E063BD5-0549-2E89-1E84-D4CBAB960D9B}"/>
                </a:ext>
              </a:extLst>
            </p:cNvPr>
            <p:cNvCxnSpPr>
              <a:cxnSpLocks/>
              <a:stCxn id="38" idx="1"/>
              <a:endCxn id="44" idx="3"/>
            </p:cNvCxnSpPr>
            <p:nvPr/>
          </p:nvCxnSpPr>
          <p:spPr>
            <a:xfrm>
              <a:off x="2473152" y="4133061"/>
              <a:ext cx="1849407" cy="202517"/>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161792-C09C-C2B7-0993-D388969E90EB}"/>
                </a:ext>
              </a:extLst>
            </p:cNvPr>
            <p:cNvCxnSpPr>
              <a:cxnSpLocks/>
              <a:stCxn id="40" idx="1"/>
              <a:endCxn id="44" idx="3"/>
            </p:cNvCxnSpPr>
            <p:nvPr/>
          </p:nvCxnSpPr>
          <p:spPr>
            <a:xfrm flipV="1">
              <a:off x="2473152" y="4335578"/>
              <a:ext cx="1849407" cy="4897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24E5966-0F24-A661-844B-2C743DFD181F}"/>
                </a:ext>
              </a:extLst>
            </p:cNvPr>
            <p:cNvCxnSpPr>
              <a:cxnSpLocks/>
              <a:stCxn id="42" idx="1"/>
              <a:endCxn id="44" idx="3"/>
            </p:cNvCxnSpPr>
            <p:nvPr/>
          </p:nvCxnSpPr>
          <p:spPr>
            <a:xfrm flipV="1">
              <a:off x="2473152" y="4335578"/>
              <a:ext cx="1849407" cy="30097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1B2E496-DC5A-4E19-7250-94D534E05003}"/>
                </a:ext>
              </a:extLst>
            </p:cNvPr>
            <p:cNvCxnSpPr>
              <a:cxnSpLocks/>
              <a:stCxn id="41" idx="1"/>
              <a:endCxn id="48" idx="1"/>
            </p:cNvCxnSpPr>
            <p:nvPr/>
          </p:nvCxnSpPr>
          <p:spPr>
            <a:xfrm flipV="1">
              <a:off x="2473152" y="4335578"/>
              <a:ext cx="1849407" cy="552465"/>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D519336-E0ED-2A26-2802-B3634E261AFD}"/>
                </a:ext>
              </a:extLst>
            </p:cNvPr>
            <p:cNvCxnSpPr>
              <a:cxnSpLocks/>
              <a:stCxn id="35" idx="3"/>
              <a:endCxn id="48" idx="1"/>
            </p:cNvCxnSpPr>
            <p:nvPr/>
          </p:nvCxnSpPr>
          <p:spPr>
            <a:xfrm flipV="1">
              <a:off x="2221152" y="4335578"/>
              <a:ext cx="2101407" cy="55297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6510645-0B5A-2CA1-ACFE-6D45C571A58B}"/>
                </a:ext>
              </a:extLst>
            </p:cNvPr>
            <p:cNvCxnSpPr>
              <a:cxnSpLocks/>
              <a:stCxn id="30" idx="3"/>
              <a:endCxn id="44" idx="3"/>
            </p:cNvCxnSpPr>
            <p:nvPr/>
          </p:nvCxnSpPr>
          <p:spPr>
            <a:xfrm flipV="1">
              <a:off x="2221152" y="4335578"/>
              <a:ext cx="2101407" cy="30097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260569D-7BAD-68DC-BB04-A6BB8D6849C7}"/>
                </a:ext>
              </a:extLst>
            </p:cNvPr>
            <p:cNvCxnSpPr>
              <a:cxnSpLocks/>
              <a:stCxn id="31" idx="1"/>
              <a:endCxn id="48" idx="1"/>
            </p:cNvCxnSpPr>
            <p:nvPr/>
          </p:nvCxnSpPr>
          <p:spPr>
            <a:xfrm flipV="1">
              <a:off x="2221152" y="4335578"/>
              <a:ext cx="2101407" cy="4897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97C8BD5-2B10-E45B-55EA-EE84500C6BE4}"/>
                </a:ext>
              </a:extLst>
            </p:cNvPr>
            <p:cNvCxnSpPr>
              <a:cxnSpLocks/>
              <a:stCxn id="20" idx="3"/>
              <a:endCxn id="44" idx="3"/>
            </p:cNvCxnSpPr>
            <p:nvPr/>
          </p:nvCxnSpPr>
          <p:spPr>
            <a:xfrm>
              <a:off x="2221152" y="4133570"/>
              <a:ext cx="2101407" cy="202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BF4BC65-19DD-92BC-BE5E-4426A7AA6323}"/>
                </a:ext>
              </a:extLst>
            </p:cNvPr>
            <p:cNvCxnSpPr>
              <a:cxnSpLocks/>
              <a:stCxn id="15" idx="3"/>
              <a:endCxn id="44" idx="3"/>
            </p:cNvCxnSpPr>
            <p:nvPr/>
          </p:nvCxnSpPr>
          <p:spPr>
            <a:xfrm>
              <a:off x="2221152" y="3881570"/>
              <a:ext cx="2101407" cy="454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A512E7B-2F6A-05C7-C66E-D73D5BB5B0E2}"/>
                </a:ext>
              </a:extLst>
            </p:cNvPr>
            <p:cNvCxnSpPr>
              <a:cxnSpLocks/>
              <a:stCxn id="16" idx="1"/>
              <a:endCxn id="44" idx="3"/>
            </p:cNvCxnSpPr>
            <p:nvPr/>
          </p:nvCxnSpPr>
          <p:spPr>
            <a:xfrm>
              <a:off x="2221152" y="3629570"/>
              <a:ext cx="2101407" cy="706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11B3AEB6-3433-F01C-844C-1F41ACA16C57}"/>
                </a:ext>
              </a:extLst>
            </p:cNvPr>
            <p:cNvSpPr/>
            <p:nvPr/>
          </p:nvSpPr>
          <p:spPr>
            <a:xfrm>
              <a:off x="6942385" y="3261350"/>
              <a:ext cx="252000" cy="252000"/>
            </a:xfrm>
            <a:prstGeom prst="rect">
              <a:avLst/>
            </a:prstGeom>
            <a:solidFill>
              <a:schemeClr val="accent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85" name="Rectangle 84">
              <a:extLst>
                <a:ext uri="{FF2B5EF4-FFF2-40B4-BE49-F238E27FC236}">
                  <a16:creationId xmlns:a16="http://schemas.microsoft.com/office/drawing/2014/main" id="{1D786772-B27D-721F-646C-5B35EEEE0833}"/>
                </a:ext>
              </a:extLst>
            </p:cNvPr>
            <p:cNvSpPr/>
            <p:nvPr/>
          </p:nvSpPr>
          <p:spPr>
            <a:xfrm>
              <a:off x="7194385" y="3261350"/>
              <a:ext cx="252000" cy="252000"/>
            </a:xfrm>
            <a:prstGeom prst="rect">
              <a:avLst/>
            </a:prstGeom>
            <a:solidFill>
              <a:srgbClr val="0C720B">
                <a:alpha val="39608"/>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86" name="Rectangle 85">
              <a:extLst>
                <a:ext uri="{FF2B5EF4-FFF2-40B4-BE49-F238E27FC236}">
                  <a16:creationId xmlns:a16="http://schemas.microsoft.com/office/drawing/2014/main" id="{7C8AA306-CA81-421D-1703-2864F2E9E27F}"/>
                </a:ext>
              </a:extLst>
            </p:cNvPr>
            <p:cNvSpPr/>
            <p:nvPr/>
          </p:nvSpPr>
          <p:spPr>
            <a:xfrm>
              <a:off x="6942385" y="3512332"/>
              <a:ext cx="252000" cy="252000"/>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87" name="Rectangle 86">
              <a:extLst>
                <a:ext uri="{FF2B5EF4-FFF2-40B4-BE49-F238E27FC236}">
                  <a16:creationId xmlns:a16="http://schemas.microsoft.com/office/drawing/2014/main" id="{E75A87F2-3128-3244-5CEB-A10F94DB219D}"/>
                </a:ext>
              </a:extLst>
            </p:cNvPr>
            <p:cNvSpPr/>
            <p:nvPr/>
          </p:nvSpPr>
          <p:spPr>
            <a:xfrm>
              <a:off x="7069672" y="4391300"/>
              <a:ext cx="252000" cy="252000"/>
            </a:xfrm>
            <a:prstGeom prst="rect">
              <a:avLst/>
            </a:prstGeom>
            <a:solidFill>
              <a:srgbClr val="006D2C"/>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88" name="Rectangle 87">
              <a:extLst>
                <a:ext uri="{FF2B5EF4-FFF2-40B4-BE49-F238E27FC236}">
                  <a16:creationId xmlns:a16="http://schemas.microsoft.com/office/drawing/2014/main" id="{FF27B275-8E22-E998-0544-6C9CA2C97A76}"/>
                </a:ext>
              </a:extLst>
            </p:cNvPr>
            <p:cNvSpPr/>
            <p:nvPr/>
          </p:nvSpPr>
          <p:spPr>
            <a:xfrm>
              <a:off x="6942385" y="4768791"/>
              <a:ext cx="252000" cy="252000"/>
            </a:xfrm>
            <a:prstGeom prst="rect">
              <a:avLst/>
            </a:prstGeom>
            <a:solidFill>
              <a:srgbClr val="D1CAD2"/>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89" name="Rectangle 88">
              <a:extLst>
                <a:ext uri="{FF2B5EF4-FFF2-40B4-BE49-F238E27FC236}">
                  <a16:creationId xmlns:a16="http://schemas.microsoft.com/office/drawing/2014/main" id="{24F0EC1E-047A-D3AD-A553-4DC6F583D0EF}"/>
                </a:ext>
              </a:extLst>
            </p:cNvPr>
            <p:cNvSpPr/>
            <p:nvPr/>
          </p:nvSpPr>
          <p:spPr>
            <a:xfrm>
              <a:off x="7320385" y="4758000"/>
              <a:ext cx="252000" cy="252000"/>
            </a:xfrm>
            <a:prstGeom prst="rect">
              <a:avLst/>
            </a:prstGeom>
            <a:solidFill>
              <a:schemeClr val="tx1">
                <a:lumMod val="50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90" name="Rectangle 89">
              <a:extLst>
                <a:ext uri="{FF2B5EF4-FFF2-40B4-BE49-F238E27FC236}">
                  <a16:creationId xmlns:a16="http://schemas.microsoft.com/office/drawing/2014/main" id="{59AE2B21-EEA4-A22D-0ED0-C351A4D8607E}"/>
                </a:ext>
              </a:extLst>
            </p:cNvPr>
            <p:cNvSpPr/>
            <p:nvPr/>
          </p:nvSpPr>
          <p:spPr>
            <a:xfrm>
              <a:off x="7430544" y="4310830"/>
              <a:ext cx="252000" cy="252000"/>
            </a:xfrm>
            <a:prstGeom prst="rect">
              <a:avLst/>
            </a:prstGeom>
            <a:solidFill>
              <a:srgbClr val="C00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91" name="TextBox 90">
              <a:extLst>
                <a:ext uri="{FF2B5EF4-FFF2-40B4-BE49-F238E27FC236}">
                  <a16:creationId xmlns:a16="http://schemas.microsoft.com/office/drawing/2014/main" id="{9570216C-4647-283E-60AC-A277816BD900}"/>
                </a:ext>
              </a:extLst>
            </p:cNvPr>
            <p:cNvSpPr txBox="1"/>
            <p:nvPr/>
          </p:nvSpPr>
          <p:spPr>
            <a:xfrm>
              <a:off x="7730269" y="3325652"/>
              <a:ext cx="1186030" cy="369332"/>
            </a:xfrm>
            <a:prstGeom prst="rect">
              <a:avLst/>
            </a:prstGeom>
            <a:noFill/>
          </p:spPr>
          <p:txBody>
            <a:bodyPr wrap="none" rtlCol="0">
              <a:spAutoFit/>
            </a:bodyPr>
            <a:lstStyle/>
            <a:p>
              <a:r>
                <a:rPr lang="en-BE" dirty="0"/>
                <a:t>Relevant</a:t>
              </a:r>
            </a:p>
          </p:txBody>
        </p:sp>
        <p:sp>
          <p:nvSpPr>
            <p:cNvPr id="92" name="TextBox 91">
              <a:extLst>
                <a:ext uri="{FF2B5EF4-FFF2-40B4-BE49-F238E27FC236}">
                  <a16:creationId xmlns:a16="http://schemas.microsoft.com/office/drawing/2014/main" id="{A1D03F34-7361-22CF-AE92-4B3B284C88B5}"/>
                </a:ext>
              </a:extLst>
            </p:cNvPr>
            <p:cNvSpPr txBox="1"/>
            <p:nvPr/>
          </p:nvSpPr>
          <p:spPr>
            <a:xfrm>
              <a:off x="7730158" y="4399459"/>
              <a:ext cx="1324722" cy="369332"/>
            </a:xfrm>
            <a:prstGeom prst="rect">
              <a:avLst/>
            </a:prstGeom>
            <a:noFill/>
          </p:spPr>
          <p:txBody>
            <a:bodyPr wrap="none" rtlCol="0">
              <a:spAutoFit/>
            </a:bodyPr>
            <a:lstStyle/>
            <a:p>
              <a:r>
                <a:rPr lang="en-BE" dirty="0"/>
                <a:t>Irrelevant</a:t>
              </a:r>
            </a:p>
          </p:txBody>
        </p:sp>
        <p:cxnSp>
          <p:nvCxnSpPr>
            <p:cNvPr id="93" name="Straight Arrow Connector 92">
              <a:extLst>
                <a:ext uri="{FF2B5EF4-FFF2-40B4-BE49-F238E27FC236}">
                  <a16:creationId xmlns:a16="http://schemas.microsoft.com/office/drawing/2014/main" id="{E8B1FA73-1425-E4C7-2DB0-44EB716CCC7B}"/>
                </a:ext>
              </a:extLst>
            </p:cNvPr>
            <p:cNvCxnSpPr>
              <a:cxnSpLocks/>
              <a:stCxn id="8" idx="3"/>
              <a:endCxn id="44" idx="3"/>
            </p:cNvCxnSpPr>
            <p:nvPr/>
          </p:nvCxnSpPr>
          <p:spPr>
            <a:xfrm>
              <a:off x="1717152" y="3629570"/>
              <a:ext cx="2605407" cy="706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D345662-60DF-DA01-35DB-F96485565E13}"/>
                </a:ext>
              </a:extLst>
            </p:cNvPr>
            <p:cNvCxnSpPr>
              <a:cxnSpLocks/>
              <a:stCxn id="19" idx="3"/>
              <a:endCxn id="44" idx="3"/>
            </p:cNvCxnSpPr>
            <p:nvPr/>
          </p:nvCxnSpPr>
          <p:spPr>
            <a:xfrm>
              <a:off x="1969152" y="4133570"/>
              <a:ext cx="2353407" cy="202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E4F44C0-5B16-A37C-50ED-6CB8FF63E5A5}"/>
                </a:ext>
              </a:extLst>
            </p:cNvPr>
            <p:cNvCxnSpPr>
              <a:cxnSpLocks/>
              <a:stCxn id="23" idx="3"/>
              <a:endCxn id="44" idx="3"/>
            </p:cNvCxnSpPr>
            <p:nvPr/>
          </p:nvCxnSpPr>
          <p:spPr>
            <a:xfrm flipV="1">
              <a:off x="1717152" y="4335578"/>
              <a:ext cx="2605407" cy="4897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D71617A-BB1A-4BEA-3573-FB1F66DA512D}"/>
                </a:ext>
              </a:extLst>
            </p:cNvPr>
            <p:cNvCxnSpPr>
              <a:cxnSpLocks/>
              <a:stCxn id="18" idx="3"/>
              <a:endCxn id="44" idx="3"/>
            </p:cNvCxnSpPr>
            <p:nvPr/>
          </p:nvCxnSpPr>
          <p:spPr>
            <a:xfrm>
              <a:off x="1969152" y="3881570"/>
              <a:ext cx="2353407" cy="454008"/>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5F6652D-03E9-E5A5-DFA3-B3AABF96437C}"/>
                </a:ext>
              </a:extLst>
            </p:cNvPr>
            <p:cNvCxnSpPr>
              <a:cxnSpLocks/>
              <a:stCxn id="27" idx="1"/>
              <a:endCxn id="44" idx="3"/>
            </p:cNvCxnSpPr>
            <p:nvPr/>
          </p:nvCxnSpPr>
          <p:spPr>
            <a:xfrm flipV="1">
              <a:off x="1465152" y="4335578"/>
              <a:ext cx="2857407" cy="55297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8" name="Graphic 97" descr="Close">
            <a:extLst>
              <a:ext uri="{FF2B5EF4-FFF2-40B4-BE49-F238E27FC236}">
                <a16:creationId xmlns:a16="http://schemas.microsoft.com/office/drawing/2014/main" id="{D321F959-0772-07BF-00D1-4417DC0F48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1951" y="5128053"/>
            <a:ext cx="720000" cy="720000"/>
          </a:xfrm>
          <a:prstGeom prst="rect">
            <a:avLst/>
          </a:prstGeom>
        </p:spPr>
      </p:pic>
    </p:spTree>
    <p:extLst>
      <p:ext uri="{BB962C8B-B14F-4D97-AF65-F5344CB8AC3E}">
        <p14:creationId xmlns:p14="http://schemas.microsoft.com/office/powerpoint/2010/main" val="2905743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E47F-0CCF-702E-1B5C-D1C1F839DED9}"/>
              </a:ext>
            </a:extLst>
          </p:cNvPr>
          <p:cNvSpPr>
            <a:spLocks noGrp="1"/>
          </p:cNvSpPr>
          <p:nvPr>
            <p:ph type="title"/>
          </p:nvPr>
        </p:nvSpPr>
        <p:spPr/>
        <p:txBody>
          <a:bodyPr/>
          <a:lstStyle/>
          <a:p>
            <a:r>
              <a:rPr lang="en-US" dirty="0"/>
              <a:t>Feature extraction </a:t>
            </a:r>
          </a:p>
        </p:txBody>
      </p:sp>
      <p:sp>
        <p:nvSpPr>
          <p:cNvPr id="3" name="Slide Number Placeholder 2">
            <a:extLst>
              <a:ext uri="{FF2B5EF4-FFF2-40B4-BE49-F238E27FC236}">
                <a16:creationId xmlns:a16="http://schemas.microsoft.com/office/drawing/2014/main" id="{361AA93F-AA4E-7C20-6F9F-4CDDBEB124BA}"/>
              </a:ext>
            </a:extLst>
          </p:cNvPr>
          <p:cNvSpPr>
            <a:spLocks noGrp="1"/>
          </p:cNvSpPr>
          <p:nvPr>
            <p:ph type="sldNum" sz="quarter" idx="25"/>
          </p:nvPr>
        </p:nvSpPr>
        <p:spPr/>
        <p:txBody>
          <a:bodyPr/>
          <a:lstStyle/>
          <a:p>
            <a:fld id="{8B70248A-FD0F-534C-919E-E8EB9B0FC062}" type="slidenum">
              <a:rPr lang="en-BE" smtClean="0"/>
              <a:pPr/>
              <a:t>20</a:t>
            </a:fld>
            <a:endParaRPr lang="en-BE"/>
          </a:p>
        </p:txBody>
      </p:sp>
      <p:sp>
        <p:nvSpPr>
          <p:cNvPr id="4" name="Text Placeholder 3">
            <a:extLst>
              <a:ext uri="{FF2B5EF4-FFF2-40B4-BE49-F238E27FC236}">
                <a16:creationId xmlns:a16="http://schemas.microsoft.com/office/drawing/2014/main" id="{DC9AA6D1-A8B2-07DE-BB9D-97872B559005}"/>
              </a:ext>
            </a:extLst>
          </p:cNvPr>
          <p:cNvSpPr>
            <a:spLocks noGrp="1"/>
          </p:cNvSpPr>
          <p:nvPr>
            <p:ph type="body" sz="quarter" idx="31"/>
          </p:nvPr>
        </p:nvSpPr>
        <p:spPr/>
        <p:txBody>
          <a:bodyPr/>
          <a:lstStyle/>
          <a:p>
            <a:pPr marL="342900" indent="-342900">
              <a:buFont typeface="Wingdings 3" panose="05040102010807070707" pitchFamily="18" charset="2"/>
              <a:buChar char="à"/>
            </a:pPr>
            <a:r>
              <a:rPr lang="en-US" dirty="0">
                <a:latin typeface="+mj-lt"/>
              </a:rPr>
              <a:t>‘Hard-coded’ features, like </a:t>
            </a:r>
            <a:r>
              <a:rPr lang="en-US" dirty="0" err="1">
                <a:latin typeface="+mj-lt"/>
              </a:rPr>
              <a:t>Haar</a:t>
            </a:r>
            <a:r>
              <a:rPr lang="en-US" dirty="0">
                <a:latin typeface="+mj-lt"/>
              </a:rPr>
              <a:t> features (Viola-Jones detector)</a:t>
            </a: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endParaRPr lang="en-US" dirty="0">
              <a:latin typeface="+mj-lt"/>
            </a:endParaRPr>
          </a:p>
          <a:p>
            <a:pPr marL="342900" indent="-342900">
              <a:buFont typeface="Wingdings 3" panose="05040102010807070707" pitchFamily="18" charset="2"/>
              <a:buChar char="à"/>
            </a:pPr>
            <a:r>
              <a:rPr lang="en-US" dirty="0">
                <a:latin typeface="+mj-lt"/>
              </a:rPr>
              <a:t>Calculated features, like HOG or SIFT</a:t>
            </a:r>
          </a:p>
        </p:txBody>
      </p:sp>
      <p:pic>
        <p:nvPicPr>
          <p:cNvPr id="6" name="Picture 5">
            <a:extLst>
              <a:ext uri="{FF2B5EF4-FFF2-40B4-BE49-F238E27FC236}">
                <a16:creationId xmlns:a16="http://schemas.microsoft.com/office/drawing/2014/main" id="{FBCAA0DE-9352-A16C-D3CA-134E45029B62}"/>
              </a:ext>
            </a:extLst>
          </p:cNvPr>
          <p:cNvPicPr>
            <a:picLocks noChangeAspect="1"/>
          </p:cNvPicPr>
          <p:nvPr/>
        </p:nvPicPr>
        <p:blipFill>
          <a:blip r:embed="rId2"/>
          <a:stretch>
            <a:fillRect/>
          </a:stretch>
        </p:blipFill>
        <p:spPr>
          <a:xfrm>
            <a:off x="1773609" y="2540425"/>
            <a:ext cx="4582165" cy="2172003"/>
          </a:xfrm>
          <a:prstGeom prst="rect">
            <a:avLst/>
          </a:prstGeom>
        </p:spPr>
      </p:pic>
      <p:pic>
        <p:nvPicPr>
          <p:cNvPr id="8" name="Picture 7">
            <a:extLst>
              <a:ext uri="{FF2B5EF4-FFF2-40B4-BE49-F238E27FC236}">
                <a16:creationId xmlns:a16="http://schemas.microsoft.com/office/drawing/2014/main" id="{8B9D17BE-D6AD-4CDE-4C7A-064BFB530B1C}"/>
              </a:ext>
            </a:extLst>
          </p:cNvPr>
          <p:cNvPicPr>
            <a:picLocks noChangeAspect="1"/>
          </p:cNvPicPr>
          <p:nvPr/>
        </p:nvPicPr>
        <p:blipFill>
          <a:blip r:embed="rId3"/>
          <a:stretch>
            <a:fillRect/>
          </a:stretch>
        </p:blipFill>
        <p:spPr>
          <a:xfrm>
            <a:off x="6925898" y="2118836"/>
            <a:ext cx="3814983" cy="2858747"/>
          </a:xfrm>
          <a:prstGeom prst="rect">
            <a:avLst/>
          </a:prstGeom>
        </p:spPr>
      </p:pic>
    </p:spTree>
    <p:extLst>
      <p:ext uri="{BB962C8B-B14F-4D97-AF65-F5344CB8AC3E}">
        <p14:creationId xmlns:p14="http://schemas.microsoft.com/office/powerpoint/2010/main" val="112209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omparison of HOG (Histogram of Oriented Gradients) and SIFT (Scale  Invariant Feature Transform) | by Danyang | Medium">
            <a:extLst>
              <a:ext uri="{FF2B5EF4-FFF2-40B4-BE49-F238E27FC236}">
                <a16:creationId xmlns:a16="http://schemas.microsoft.com/office/drawing/2014/main" id="{7CCCA6B8-C73C-2EEA-66A4-7D65A7077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932" y="4242412"/>
            <a:ext cx="5863068" cy="22029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9B08E1-130C-2BCB-C188-4CA1C774AE7A}"/>
              </a:ext>
            </a:extLst>
          </p:cNvPr>
          <p:cNvSpPr>
            <a:spLocks noGrp="1"/>
          </p:cNvSpPr>
          <p:nvPr>
            <p:ph type="title"/>
          </p:nvPr>
        </p:nvSpPr>
        <p:spPr>
          <a:xfrm>
            <a:off x="271464" y="20599"/>
            <a:ext cx="11404598" cy="1116012"/>
          </a:xfrm>
        </p:spPr>
        <p:txBody>
          <a:bodyPr/>
          <a:lstStyle/>
          <a:p>
            <a:r>
              <a:rPr lang="en-US"/>
              <a:t>Histogram of Oriented Gradients </a:t>
            </a:r>
            <a:r>
              <a:rPr lang="en-US" sz="3600"/>
              <a:t>(HOG)</a:t>
            </a:r>
            <a:endParaRPr lang="en-US"/>
          </a:p>
        </p:txBody>
      </p:sp>
      <p:sp>
        <p:nvSpPr>
          <p:cNvPr id="3" name="Slide Number Placeholder 2">
            <a:extLst>
              <a:ext uri="{FF2B5EF4-FFF2-40B4-BE49-F238E27FC236}">
                <a16:creationId xmlns:a16="http://schemas.microsoft.com/office/drawing/2014/main" id="{B243691A-01EF-BD32-35E5-0C95AC7C873F}"/>
              </a:ext>
            </a:extLst>
          </p:cNvPr>
          <p:cNvSpPr>
            <a:spLocks noGrp="1"/>
          </p:cNvSpPr>
          <p:nvPr>
            <p:ph type="sldNum" sz="quarter" idx="25"/>
          </p:nvPr>
        </p:nvSpPr>
        <p:spPr/>
        <p:txBody>
          <a:bodyPr/>
          <a:lstStyle/>
          <a:p>
            <a:fld id="{8B70248A-FD0F-534C-919E-E8EB9B0FC062}" type="slidenum">
              <a:rPr lang="en-BE" smtClean="0"/>
              <a:pPr/>
              <a:t>21</a:t>
            </a:fld>
            <a:endParaRPr lang="en-BE"/>
          </a:p>
        </p:txBody>
      </p:sp>
      <p:sp>
        <p:nvSpPr>
          <p:cNvPr id="4" name="Text Placeholder 3">
            <a:extLst>
              <a:ext uri="{FF2B5EF4-FFF2-40B4-BE49-F238E27FC236}">
                <a16:creationId xmlns:a16="http://schemas.microsoft.com/office/drawing/2014/main" id="{5092D3B4-8D38-4177-18C6-1CA32467FA13}"/>
              </a:ext>
            </a:extLst>
          </p:cNvPr>
          <p:cNvSpPr>
            <a:spLocks noGrp="1"/>
          </p:cNvSpPr>
          <p:nvPr>
            <p:ph type="body" sz="quarter" idx="31"/>
          </p:nvPr>
        </p:nvSpPr>
        <p:spPr>
          <a:xfrm>
            <a:off x="515936" y="1000125"/>
            <a:ext cx="11160127" cy="5345114"/>
          </a:xfrm>
        </p:spPr>
        <p:txBody>
          <a:bodyPr/>
          <a:lstStyle/>
          <a:p>
            <a:r>
              <a:rPr lang="en-US" b="1" dirty="0">
                <a:latin typeface="+mj-lt"/>
              </a:rPr>
              <a:t>Feature engineering technique </a:t>
            </a:r>
            <a:r>
              <a:rPr lang="en-US" dirty="0">
                <a:latin typeface="+mj-lt"/>
              </a:rPr>
              <a:t>on images (pre-CNN)</a:t>
            </a:r>
          </a:p>
          <a:p>
            <a:pPr lvl="1" indent="0">
              <a:buNone/>
            </a:pPr>
            <a:r>
              <a:rPr lang="en-US" dirty="0">
                <a:latin typeface="+mj-lt"/>
              </a:rPr>
              <a:t>Based on horizontal and vertical </a:t>
            </a:r>
            <a:r>
              <a:rPr lang="en-US" dirty="0">
                <a:highlight>
                  <a:srgbClr val="FA6432"/>
                </a:highlight>
                <a:latin typeface="+mj-lt"/>
              </a:rPr>
              <a:t>Sobel Edge Detectors</a:t>
            </a:r>
          </a:p>
          <a:p>
            <a:pPr marL="817200" lvl="1" indent="-457200"/>
            <a:endParaRPr lang="en-US" dirty="0">
              <a:latin typeface="+mj-lt"/>
            </a:endParaRPr>
          </a:p>
          <a:p>
            <a:pPr marL="817200" lvl="1" indent="-457200"/>
            <a:endParaRPr lang="en-US" dirty="0">
              <a:latin typeface="+mj-lt"/>
            </a:endParaRPr>
          </a:p>
          <a:p>
            <a:pPr marL="817200" lvl="1" indent="-457200"/>
            <a:endParaRPr lang="en-US" dirty="0">
              <a:latin typeface="+mj-lt"/>
            </a:endParaRPr>
          </a:p>
          <a:p>
            <a:endParaRPr lang="en-US" dirty="0">
              <a:latin typeface="+mj-lt"/>
            </a:endParaRPr>
          </a:p>
          <a:p>
            <a:r>
              <a:rPr lang="en-US" dirty="0">
                <a:latin typeface="+mj-lt"/>
              </a:rPr>
              <a:t>Calculate </a:t>
            </a:r>
            <a:r>
              <a:rPr lang="en-US" b="1" dirty="0">
                <a:latin typeface="+mj-lt"/>
              </a:rPr>
              <a:t>HOG features </a:t>
            </a:r>
            <a:r>
              <a:rPr lang="en-US" dirty="0">
                <a:latin typeface="+mj-lt"/>
              </a:rPr>
              <a:t>on the sliding windows </a:t>
            </a:r>
            <a:r>
              <a:rPr lang="en-US" dirty="0">
                <a:latin typeface="+mj-lt"/>
                <a:sym typeface="Wingdings" panose="05000000000000000000" pitchFamily="2" charset="2"/>
              </a:rPr>
              <a:t> send to classification model </a:t>
            </a:r>
            <a:r>
              <a:rPr lang="en-US" dirty="0">
                <a:latin typeface="+mj-lt"/>
              </a:rPr>
              <a:t>(like SVM). Gradients provide shape information.</a:t>
            </a:r>
          </a:p>
          <a:p>
            <a:endParaRPr lang="en-US" dirty="0"/>
          </a:p>
        </p:txBody>
      </p:sp>
      <p:pic>
        <p:nvPicPr>
          <p:cNvPr id="5" name="Picture 4">
            <a:extLst>
              <a:ext uri="{FF2B5EF4-FFF2-40B4-BE49-F238E27FC236}">
                <a16:creationId xmlns:a16="http://schemas.microsoft.com/office/drawing/2014/main" id="{766F8936-55FA-B90B-BED0-37CD15F2B63F}"/>
              </a:ext>
            </a:extLst>
          </p:cNvPr>
          <p:cNvPicPr>
            <a:picLocks noChangeAspect="1"/>
          </p:cNvPicPr>
          <p:nvPr/>
        </p:nvPicPr>
        <p:blipFill>
          <a:blip r:embed="rId3"/>
          <a:stretch>
            <a:fillRect/>
          </a:stretch>
        </p:blipFill>
        <p:spPr>
          <a:xfrm>
            <a:off x="11225164" y="34854"/>
            <a:ext cx="966836" cy="841836"/>
          </a:xfrm>
          <a:prstGeom prst="rect">
            <a:avLst/>
          </a:prstGeom>
        </p:spPr>
      </p:pic>
      <p:pic>
        <p:nvPicPr>
          <p:cNvPr id="1026" name="Picture 2" descr="Image Gradient — Sobel Operator | Towards AI">
            <a:extLst>
              <a:ext uri="{FF2B5EF4-FFF2-40B4-BE49-F238E27FC236}">
                <a16:creationId xmlns:a16="http://schemas.microsoft.com/office/drawing/2014/main" id="{9E24C571-A8D7-C5C2-2264-1807DC9F9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963" y="855806"/>
            <a:ext cx="2895260" cy="2520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aring Edge Detection Methods. There are many different edge detection…  | by Nika Tsankashvili | Medium">
            <a:extLst>
              <a:ext uri="{FF2B5EF4-FFF2-40B4-BE49-F238E27FC236}">
                <a16:creationId xmlns:a16="http://schemas.microsoft.com/office/drawing/2014/main" id="{44064609-D77F-7DA9-8882-1E4B86E2F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5662" y="2031596"/>
            <a:ext cx="3503761" cy="11160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136B1FA-31C3-3AF8-B15C-9F5DAA46A543}"/>
              </a:ext>
            </a:extLst>
          </p:cNvPr>
          <p:cNvPicPr>
            <a:picLocks noChangeAspect="1"/>
          </p:cNvPicPr>
          <p:nvPr/>
        </p:nvPicPr>
        <p:blipFill>
          <a:blip r:embed="rId6"/>
          <a:stretch>
            <a:fillRect/>
          </a:stretch>
        </p:blipFill>
        <p:spPr>
          <a:xfrm>
            <a:off x="391390" y="4451645"/>
            <a:ext cx="3089565" cy="2093812"/>
          </a:xfrm>
          <a:prstGeom prst="rect">
            <a:avLst/>
          </a:prstGeom>
        </p:spPr>
      </p:pic>
      <p:pic>
        <p:nvPicPr>
          <p:cNvPr id="9" name="Picture 8">
            <a:extLst>
              <a:ext uri="{FF2B5EF4-FFF2-40B4-BE49-F238E27FC236}">
                <a16:creationId xmlns:a16="http://schemas.microsoft.com/office/drawing/2014/main" id="{E4DECBE7-1ABC-FEEB-565E-2D5016B43583}"/>
              </a:ext>
            </a:extLst>
          </p:cNvPr>
          <p:cNvPicPr>
            <a:picLocks noChangeAspect="1"/>
          </p:cNvPicPr>
          <p:nvPr/>
        </p:nvPicPr>
        <p:blipFill>
          <a:blip r:embed="rId7"/>
          <a:stretch>
            <a:fillRect/>
          </a:stretch>
        </p:blipFill>
        <p:spPr>
          <a:xfrm>
            <a:off x="4136361" y="4388479"/>
            <a:ext cx="996940" cy="1910801"/>
          </a:xfrm>
          <a:prstGeom prst="rect">
            <a:avLst/>
          </a:prstGeom>
        </p:spPr>
      </p:pic>
    </p:spTree>
    <p:extLst>
      <p:ext uri="{BB962C8B-B14F-4D97-AF65-F5344CB8AC3E}">
        <p14:creationId xmlns:p14="http://schemas.microsoft.com/office/powerpoint/2010/main" val="2722456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B19613-85E4-C5F7-1916-502D5D1E1F4A}"/>
              </a:ext>
            </a:extLst>
          </p:cNvPr>
          <p:cNvSpPr>
            <a:spLocks noGrp="1"/>
          </p:cNvSpPr>
          <p:nvPr>
            <p:ph type="sldNum" sz="quarter" idx="25"/>
          </p:nvPr>
        </p:nvSpPr>
        <p:spPr/>
        <p:txBody>
          <a:bodyPr/>
          <a:lstStyle/>
          <a:p>
            <a:fld id="{8B70248A-FD0F-534C-919E-E8EB9B0FC062}" type="slidenum">
              <a:rPr lang="en-BE" smtClean="0"/>
              <a:pPr/>
              <a:t>22</a:t>
            </a:fld>
            <a:endParaRPr lang="en-BE"/>
          </a:p>
        </p:txBody>
      </p:sp>
      <p:pic>
        <p:nvPicPr>
          <p:cNvPr id="5" name="Picture 2" descr="Basic flow of histogram-oriented gradient (HOG) feature extraction... |  Download Scientific Diagram">
            <a:extLst>
              <a:ext uri="{FF2B5EF4-FFF2-40B4-BE49-F238E27FC236}">
                <a16:creationId xmlns:a16="http://schemas.microsoft.com/office/drawing/2014/main" id="{EA737B9D-179C-C678-EBD4-03959851E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297" y="876690"/>
            <a:ext cx="5656078" cy="5975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0CF4FB8-D3D8-19BA-8C62-CCB84C66E350}"/>
              </a:ext>
            </a:extLst>
          </p:cNvPr>
          <p:cNvPicPr>
            <a:picLocks noChangeAspect="1"/>
          </p:cNvPicPr>
          <p:nvPr/>
        </p:nvPicPr>
        <p:blipFill>
          <a:blip r:embed="rId3"/>
          <a:stretch>
            <a:fillRect/>
          </a:stretch>
        </p:blipFill>
        <p:spPr>
          <a:xfrm>
            <a:off x="11216539" y="43085"/>
            <a:ext cx="966836" cy="841836"/>
          </a:xfrm>
          <a:prstGeom prst="rect">
            <a:avLst/>
          </a:prstGeom>
        </p:spPr>
      </p:pic>
      <p:pic>
        <p:nvPicPr>
          <p:cNvPr id="7" name="Picture 6" descr="A Gentle Introduction Into The Histogram Of Oriented Gradients | by Karthik  Mittal | Analytics Vidhya | Medium">
            <a:extLst>
              <a:ext uri="{FF2B5EF4-FFF2-40B4-BE49-F238E27FC236}">
                <a16:creationId xmlns:a16="http://schemas.microsoft.com/office/drawing/2014/main" id="{96359A4B-46EE-E427-075C-DBE17DFE8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64" y="2724509"/>
            <a:ext cx="5598385" cy="27377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60A66B-C0E9-B1C8-9BE0-AB561D1660F3}"/>
              </a:ext>
            </a:extLst>
          </p:cNvPr>
          <p:cNvSpPr>
            <a:spLocks noGrp="1"/>
          </p:cNvSpPr>
          <p:nvPr>
            <p:ph type="title"/>
          </p:nvPr>
        </p:nvSpPr>
        <p:spPr>
          <a:xfrm>
            <a:off x="0" y="247579"/>
            <a:ext cx="11160125" cy="1116012"/>
          </a:xfrm>
        </p:spPr>
        <p:txBody>
          <a:bodyPr/>
          <a:lstStyle/>
          <a:p>
            <a:r>
              <a:rPr lang="en-US" dirty="0"/>
              <a:t>  HOG Feature Engineering</a:t>
            </a:r>
          </a:p>
        </p:txBody>
      </p:sp>
      <p:sp>
        <p:nvSpPr>
          <p:cNvPr id="4" name="Text Placeholder 3">
            <a:extLst>
              <a:ext uri="{FF2B5EF4-FFF2-40B4-BE49-F238E27FC236}">
                <a16:creationId xmlns:a16="http://schemas.microsoft.com/office/drawing/2014/main" id="{9DABAF6F-296C-546A-770C-F14AAA6097AC}"/>
              </a:ext>
            </a:extLst>
          </p:cNvPr>
          <p:cNvSpPr>
            <a:spLocks noGrp="1"/>
          </p:cNvSpPr>
          <p:nvPr>
            <p:ph type="body" sz="quarter" idx="31"/>
          </p:nvPr>
        </p:nvSpPr>
        <p:spPr>
          <a:xfrm>
            <a:off x="210602" y="1842293"/>
            <a:ext cx="11160127" cy="4502150"/>
          </a:xfrm>
        </p:spPr>
        <p:txBody>
          <a:bodyPr>
            <a:normAutofit/>
          </a:bodyPr>
          <a:lstStyle/>
          <a:p>
            <a:r>
              <a:rPr lang="en-US" sz="2800" dirty="0">
                <a:latin typeface="+mj-lt"/>
              </a:rPr>
              <a:t>Turn each window / image </a:t>
            </a:r>
            <a:r>
              <a:rPr lang="en-US" sz="2800" dirty="0">
                <a:latin typeface="+mj-lt"/>
                <a:sym typeface="Wingdings" panose="05000000000000000000" pitchFamily="2" charset="2"/>
              </a:rPr>
              <a:t> vector</a:t>
            </a:r>
            <a:endParaRPr lang="en-US" sz="2800" dirty="0">
              <a:latin typeface="+mj-lt"/>
            </a:endParaRPr>
          </a:p>
        </p:txBody>
      </p:sp>
    </p:spTree>
    <p:extLst>
      <p:ext uri="{BB962C8B-B14F-4D97-AF65-F5344CB8AC3E}">
        <p14:creationId xmlns:p14="http://schemas.microsoft.com/office/powerpoint/2010/main" val="3505512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48C-50CE-8598-E2B1-796A3BD53FE7}"/>
              </a:ext>
            </a:extLst>
          </p:cNvPr>
          <p:cNvSpPr>
            <a:spLocks noGrp="1"/>
          </p:cNvSpPr>
          <p:nvPr>
            <p:ph type="title"/>
          </p:nvPr>
        </p:nvSpPr>
        <p:spPr/>
        <p:txBody>
          <a:bodyPr/>
          <a:lstStyle/>
          <a:p>
            <a:r>
              <a:rPr lang="en-US"/>
              <a:t>SIFT </a:t>
            </a:r>
            <a:r>
              <a:rPr lang="en-US" sz="2800"/>
              <a:t>– David Lowe 1999</a:t>
            </a:r>
            <a:br>
              <a:rPr lang="en-US"/>
            </a:br>
            <a:r>
              <a:rPr lang="en-US" sz="4400"/>
              <a:t>(Scale-Invariant Feature Transform)</a:t>
            </a:r>
            <a:endParaRPr lang="en-US"/>
          </a:p>
        </p:txBody>
      </p:sp>
      <p:sp>
        <p:nvSpPr>
          <p:cNvPr id="3" name="Slide Number Placeholder 2">
            <a:extLst>
              <a:ext uri="{FF2B5EF4-FFF2-40B4-BE49-F238E27FC236}">
                <a16:creationId xmlns:a16="http://schemas.microsoft.com/office/drawing/2014/main" id="{14A46C2E-DC87-BEDD-E661-F57739F71CED}"/>
              </a:ext>
            </a:extLst>
          </p:cNvPr>
          <p:cNvSpPr>
            <a:spLocks noGrp="1"/>
          </p:cNvSpPr>
          <p:nvPr>
            <p:ph type="sldNum" sz="quarter" idx="25"/>
          </p:nvPr>
        </p:nvSpPr>
        <p:spPr/>
        <p:txBody>
          <a:bodyPr/>
          <a:lstStyle/>
          <a:p>
            <a:fld id="{8B70248A-FD0F-534C-919E-E8EB9B0FC062}" type="slidenum">
              <a:rPr lang="en-BE" smtClean="0"/>
              <a:pPr/>
              <a:t>23</a:t>
            </a:fld>
            <a:endParaRPr lang="en-BE"/>
          </a:p>
        </p:txBody>
      </p:sp>
      <p:sp>
        <p:nvSpPr>
          <p:cNvPr id="4" name="Text Placeholder 3">
            <a:extLst>
              <a:ext uri="{FF2B5EF4-FFF2-40B4-BE49-F238E27FC236}">
                <a16:creationId xmlns:a16="http://schemas.microsoft.com/office/drawing/2014/main" id="{135C3613-F7B5-38EA-081F-16CA24316638}"/>
              </a:ext>
            </a:extLst>
          </p:cNvPr>
          <p:cNvSpPr>
            <a:spLocks noGrp="1"/>
          </p:cNvSpPr>
          <p:nvPr>
            <p:ph type="body" sz="quarter" idx="31"/>
          </p:nvPr>
        </p:nvSpPr>
        <p:spPr/>
        <p:txBody>
          <a:bodyPr/>
          <a:lstStyle/>
          <a:p>
            <a:endParaRPr lang="en-US"/>
          </a:p>
        </p:txBody>
      </p:sp>
      <p:pic>
        <p:nvPicPr>
          <p:cNvPr id="4098" name="Picture 2" descr="1: SIFT &amp; Object Recognition | Download Scientific Diagram">
            <a:extLst>
              <a:ext uri="{FF2B5EF4-FFF2-40B4-BE49-F238E27FC236}">
                <a16:creationId xmlns:a16="http://schemas.microsoft.com/office/drawing/2014/main" id="{550448BC-39D9-61DA-2629-8BC07D6CE9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5" t="7440" r="5118" b="32250"/>
          <a:stretch/>
        </p:blipFill>
        <p:spPr bwMode="auto">
          <a:xfrm>
            <a:off x="-1" y="2177106"/>
            <a:ext cx="12192000" cy="42915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290067-D382-602B-1EC9-BA3EFBE0B30D}"/>
              </a:ext>
            </a:extLst>
          </p:cNvPr>
          <p:cNvPicPr>
            <a:picLocks noChangeAspect="1"/>
          </p:cNvPicPr>
          <p:nvPr/>
        </p:nvPicPr>
        <p:blipFill>
          <a:blip r:embed="rId4"/>
          <a:stretch>
            <a:fillRect/>
          </a:stretch>
        </p:blipFill>
        <p:spPr>
          <a:xfrm>
            <a:off x="11216539" y="43085"/>
            <a:ext cx="966836" cy="841836"/>
          </a:xfrm>
          <a:prstGeom prst="rect">
            <a:avLst/>
          </a:prstGeom>
        </p:spPr>
      </p:pic>
    </p:spTree>
    <p:extLst>
      <p:ext uri="{BB962C8B-B14F-4D97-AF65-F5344CB8AC3E}">
        <p14:creationId xmlns:p14="http://schemas.microsoft.com/office/powerpoint/2010/main" val="1065758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4E29-983A-7255-2C19-4098999E6435}"/>
              </a:ext>
            </a:extLst>
          </p:cNvPr>
          <p:cNvSpPr>
            <a:spLocks noGrp="1"/>
          </p:cNvSpPr>
          <p:nvPr>
            <p:ph type="title"/>
          </p:nvPr>
        </p:nvSpPr>
        <p:spPr/>
        <p:txBody>
          <a:bodyPr/>
          <a:lstStyle/>
          <a:p>
            <a:r>
              <a:rPr lang="en-US"/>
              <a:t>SIFT Feature Engineering</a:t>
            </a:r>
            <a:br>
              <a:rPr lang="en-US"/>
            </a:br>
            <a:r>
              <a:rPr lang="en-US" sz="3600"/>
              <a:t>(Scale-Invariant Feature Transform)</a:t>
            </a:r>
            <a:endParaRPr lang="en-US"/>
          </a:p>
        </p:txBody>
      </p:sp>
      <p:sp>
        <p:nvSpPr>
          <p:cNvPr id="3" name="Slide Number Placeholder 2">
            <a:extLst>
              <a:ext uri="{FF2B5EF4-FFF2-40B4-BE49-F238E27FC236}">
                <a16:creationId xmlns:a16="http://schemas.microsoft.com/office/drawing/2014/main" id="{3A4CC56A-9324-2E9A-E8D1-57D580E69B15}"/>
              </a:ext>
            </a:extLst>
          </p:cNvPr>
          <p:cNvSpPr>
            <a:spLocks noGrp="1"/>
          </p:cNvSpPr>
          <p:nvPr>
            <p:ph type="sldNum" sz="quarter" idx="25"/>
          </p:nvPr>
        </p:nvSpPr>
        <p:spPr/>
        <p:txBody>
          <a:bodyPr/>
          <a:lstStyle/>
          <a:p>
            <a:fld id="{8B70248A-FD0F-534C-919E-E8EB9B0FC062}" type="slidenum">
              <a:rPr lang="en-BE" smtClean="0"/>
              <a:pPr/>
              <a:t>24</a:t>
            </a:fld>
            <a:endParaRPr lang="en-BE"/>
          </a:p>
        </p:txBody>
      </p:sp>
      <p:sp>
        <p:nvSpPr>
          <p:cNvPr id="4" name="Text Placeholder 3">
            <a:extLst>
              <a:ext uri="{FF2B5EF4-FFF2-40B4-BE49-F238E27FC236}">
                <a16:creationId xmlns:a16="http://schemas.microsoft.com/office/drawing/2014/main" id="{04E08E63-6AE8-552C-43D0-4EF2CA7BFAC3}"/>
              </a:ext>
            </a:extLst>
          </p:cNvPr>
          <p:cNvSpPr>
            <a:spLocks noGrp="1"/>
          </p:cNvSpPr>
          <p:nvPr>
            <p:ph type="body" sz="quarter" idx="31"/>
          </p:nvPr>
        </p:nvSpPr>
        <p:spPr>
          <a:xfrm>
            <a:off x="515936" y="1420431"/>
            <a:ext cx="11160127" cy="4924807"/>
          </a:xfrm>
        </p:spPr>
        <p:txBody>
          <a:bodyPr/>
          <a:lstStyle/>
          <a:p>
            <a:r>
              <a:rPr lang="en-US" dirty="0">
                <a:latin typeface="+mj-lt"/>
              </a:rPr>
              <a:t>SIFT = Enhancement over HOG features, which vectorizes entire image</a:t>
            </a:r>
          </a:p>
          <a:p>
            <a:endParaRPr lang="en-US" dirty="0">
              <a:latin typeface="+mj-lt"/>
            </a:endParaRPr>
          </a:p>
          <a:p>
            <a:r>
              <a:rPr lang="en-US" b="1" dirty="0">
                <a:latin typeface="+mj-lt"/>
              </a:rPr>
              <a:t>Key idea:</a:t>
            </a:r>
          </a:p>
          <a:p>
            <a:pPr marL="342900" indent="-342900">
              <a:buFont typeface="Wingdings" panose="05000000000000000000" pitchFamily="2" charset="2"/>
              <a:buChar char="î"/>
            </a:pPr>
            <a:r>
              <a:rPr lang="en-US" dirty="0">
                <a:latin typeface="+mj-lt"/>
              </a:rPr>
              <a:t>Identify </a:t>
            </a:r>
            <a:r>
              <a:rPr lang="en-US" b="1" dirty="0" err="1">
                <a:highlight>
                  <a:srgbClr val="FA6432"/>
                </a:highlight>
                <a:latin typeface="+mj-lt"/>
              </a:rPr>
              <a:t>keypoints</a:t>
            </a:r>
            <a:r>
              <a:rPr lang="en-US" dirty="0">
                <a:latin typeface="+mj-lt"/>
              </a:rPr>
              <a:t> in image (independent of scale, translation, rotation)</a:t>
            </a:r>
          </a:p>
          <a:p>
            <a:pPr marL="342900" indent="-342900">
              <a:buFont typeface="Wingdings" panose="05000000000000000000" pitchFamily="2" charset="2"/>
              <a:buChar char="î"/>
            </a:pPr>
            <a:r>
              <a:rPr lang="en-US" dirty="0">
                <a:latin typeface="+mj-lt"/>
              </a:rPr>
              <a:t>Vectorize small patch around the </a:t>
            </a:r>
            <a:r>
              <a:rPr lang="en-US" dirty="0" err="1">
                <a:latin typeface="+mj-lt"/>
              </a:rPr>
              <a:t>keypoints</a:t>
            </a:r>
            <a:r>
              <a:rPr lang="en-US" dirty="0">
                <a:latin typeface="+mj-lt"/>
              </a:rPr>
              <a:t> via </a:t>
            </a:r>
            <a:r>
              <a:rPr lang="en-US" dirty="0">
                <a:highlight>
                  <a:srgbClr val="FA6432"/>
                </a:highlight>
                <a:latin typeface="+mj-lt"/>
              </a:rPr>
              <a:t>HOG</a:t>
            </a:r>
            <a:r>
              <a:rPr lang="en-US" dirty="0">
                <a:latin typeface="+mj-lt"/>
              </a:rPr>
              <a:t>, and combine</a:t>
            </a:r>
          </a:p>
          <a:p>
            <a:pPr marL="342900" indent="-342900">
              <a:buFont typeface="Wingdings" panose="05000000000000000000" pitchFamily="2" charset="2"/>
              <a:buChar char="î"/>
            </a:pPr>
            <a:endParaRPr lang="en-US" dirty="0">
              <a:latin typeface="+mj-lt"/>
            </a:endParaRPr>
          </a:p>
          <a:p>
            <a:r>
              <a:rPr lang="en-US" b="0" i="0" dirty="0">
                <a:solidFill>
                  <a:srgbClr val="111111"/>
                </a:solidFill>
                <a:effectLst/>
                <a:highlight>
                  <a:srgbClr val="FFFFFF"/>
                </a:highlight>
                <a:latin typeface="+mj-lt"/>
              </a:rPr>
              <a:t>Unlike HOG, which processes the entire image patch, </a:t>
            </a:r>
            <a:r>
              <a:rPr lang="en-US" b="1" i="0" dirty="0">
                <a:solidFill>
                  <a:srgbClr val="111111"/>
                </a:solidFill>
                <a:effectLst/>
                <a:highlight>
                  <a:srgbClr val="FFFFFF"/>
                </a:highlight>
                <a:latin typeface="+mj-lt"/>
              </a:rPr>
              <a:t>SIFT extracts features only from the </a:t>
            </a:r>
            <a:r>
              <a:rPr lang="en-US" b="1" i="0" dirty="0" err="1">
                <a:solidFill>
                  <a:srgbClr val="111111"/>
                </a:solidFill>
                <a:effectLst/>
                <a:highlight>
                  <a:srgbClr val="FFFFFF"/>
                </a:highlight>
                <a:latin typeface="+mj-lt"/>
              </a:rPr>
              <a:t>keypoints</a:t>
            </a:r>
            <a:r>
              <a:rPr lang="en-US" b="0" i="0" dirty="0">
                <a:solidFill>
                  <a:srgbClr val="111111"/>
                </a:solidFill>
                <a:effectLst/>
                <a:highlight>
                  <a:srgbClr val="FFFFFF"/>
                </a:highlight>
                <a:latin typeface="+mj-lt"/>
              </a:rPr>
              <a:t>, making it more robust to changes in scale and rotation.</a:t>
            </a:r>
          </a:p>
          <a:p>
            <a:endParaRPr lang="en-US" dirty="0">
              <a:solidFill>
                <a:srgbClr val="111111"/>
              </a:solidFill>
              <a:highlight>
                <a:srgbClr val="FFFFFF"/>
              </a:highlight>
            </a:endParaRPr>
          </a:p>
          <a:p>
            <a:endParaRPr lang="en-US" dirty="0"/>
          </a:p>
        </p:txBody>
      </p:sp>
      <p:pic>
        <p:nvPicPr>
          <p:cNvPr id="5" name="Picture 4">
            <a:extLst>
              <a:ext uri="{FF2B5EF4-FFF2-40B4-BE49-F238E27FC236}">
                <a16:creationId xmlns:a16="http://schemas.microsoft.com/office/drawing/2014/main" id="{3B1AE86F-7E82-DC6F-4D0A-1AA033D581D5}"/>
              </a:ext>
            </a:extLst>
          </p:cNvPr>
          <p:cNvPicPr>
            <a:picLocks noChangeAspect="1"/>
          </p:cNvPicPr>
          <p:nvPr/>
        </p:nvPicPr>
        <p:blipFill>
          <a:blip r:embed="rId2"/>
          <a:stretch>
            <a:fillRect/>
          </a:stretch>
        </p:blipFill>
        <p:spPr>
          <a:xfrm>
            <a:off x="11225164" y="34854"/>
            <a:ext cx="966836" cy="841836"/>
          </a:xfrm>
          <a:prstGeom prst="rect">
            <a:avLst/>
          </a:prstGeom>
        </p:spPr>
      </p:pic>
      <p:pic>
        <p:nvPicPr>
          <p:cNvPr id="1026" name="Picture 2" descr="Introduction to SIFT( Scale Invariant Feature Transform) | by Deepanshu  Tyagi | Medium">
            <a:extLst>
              <a:ext uri="{FF2B5EF4-FFF2-40B4-BE49-F238E27FC236}">
                <a16:creationId xmlns:a16="http://schemas.microsoft.com/office/drawing/2014/main" id="{3784052C-8BD3-2368-8269-F90DC02F6D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53" t="11656" r="9711" b="13344"/>
          <a:stretch/>
        </p:blipFill>
        <p:spPr bwMode="auto">
          <a:xfrm>
            <a:off x="2001292" y="4384485"/>
            <a:ext cx="4543425" cy="2351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9C0023-F501-126F-F674-F2A74FEDF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6846" y="4460075"/>
            <a:ext cx="3367088" cy="219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625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6FF0-A1F7-AFFD-FF21-296DF361E286}"/>
              </a:ext>
            </a:extLst>
          </p:cNvPr>
          <p:cNvSpPr>
            <a:spLocks noGrp="1"/>
          </p:cNvSpPr>
          <p:nvPr>
            <p:ph type="title"/>
          </p:nvPr>
        </p:nvSpPr>
        <p:spPr/>
        <p:txBody>
          <a:bodyPr/>
          <a:lstStyle/>
          <a:p>
            <a:r>
              <a:rPr lang="en-US"/>
              <a:t>SIFT Keypoints</a:t>
            </a:r>
          </a:p>
        </p:txBody>
      </p:sp>
      <p:sp>
        <p:nvSpPr>
          <p:cNvPr id="3" name="Slide Number Placeholder 2">
            <a:extLst>
              <a:ext uri="{FF2B5EF4-FFF2-40B4-BE49-F238E27FC236}">
                <a16:creationId xmlns:a16="http://schemas.microsoft.com/office/drawing/2014/main" id="{5EA15569-2DFD-498D-BD60-0C8D5C1C8922}"/>
              </a:ext>
            </a:extLst>
          </p:cNvPr>
          <p:cNvSpPr>
            <a:spLocks noGrp="1"/>
          </p:cNvSpPr>
          <p:nvPr>
            <p:ph type="sldNum" sz="quarter" idx="25"/>
          </p:nvPr>
        </p:nvSpPr>
        <p:spPr/>
        <p:txBody>
          <a:bodyPr/>
          <a:lstStyle/>
          <a:p>
            <a:fld id="{8B70248A-FD0F-534C-919E-E8EB9B0FC062}" type="slidenum">
              <a:rPr lang="en-BE" smtClean="0"/>
              <a:pPr/>
              <a:t>25</a:t>
            </a:fld>
            <a:endParaRPr lang="en-BE"/>
          </a:p>
        </p:txBody>
      </p:sp>
      <p:sp>
        <p:nvSpPr>
          <p:cNvPr id="4" name="Text Placeholder 3">
            <a:extLst>
              <a:ext uri="{FF2B5EF4-FFF2-40B4-BE49-F238E27FC236}">
                <a16:creationId xmlns:a16="http://schemas.microsoft.com/office/drawing/2014/main" id="{697754F7-72F7-9B5C-528D-2D75FD0559B0}"/>
              </a:ext>
            </a:extLst>
          </p:cNvPr>
          <p:cNvSpPr>
            <a:spLocks noGrp="1"/>
          </p:cNvSpPr>
          <p:nvPr>
            <p:ph type="body" sz="quarter" idx="31"/>
          </p:nvPr>
        </p:nvSpPr>
        <p:spPr>
          <a:xfrm>
            <a:off x="9780527" y="3458363"/>
            <a:ext cx="2203450" cy="2773363"/>
          </a:xfrm>
        </p:spPr>
        <p:txBody>
          <a:bodyPr/>
          <a:lstStyle/>
          <a:p>
            <a:r>
              <a:rPr lang="en-US" sz="1800" dirty="0">
                <a:latin typeface="+mj-lt"/>
              </a:rPr>
              <a:t>Detect extrema points as candidates for </a:t>
            </a:r>
            <a:r>
              <a:rPr lang="en-US" sz="1800" dirty="0" err="1">
                <a:latin typeface="+mj-lt"/>
              </a:rPr>
              <a:t>keypoints</a:t>
            </a:r>
            <a:endParaRPr lang="en-US" sz="1800" dirty="0">
              <a:latin typeface="+mj-lt"/>
            </a:endParaRPr>
          </a:p>
          <a:p>
            <a:endParaRPr lang="en-US" dirty="0"/>
          </a:p>
        </p:txBody>
      </p:sp>
      <p:grpSp>
        <p:nvGrpSpPr>
          <p:cNvPr id="8" name="Group 7">
            <a:extLst>
              <a:ext uri="{FF2B5EF4-FFF2-40B4-BE49-F238E27FC236}">
                <a16:creationId xmlns:a16="http://schemas.microsoft.com/office/drawing/2014/main" id="{26C3F6F7-8C95-2323-7037-2945F9C2B571}"/>
              </a:ext>
            </a:extLst>
          </p:cNvPr>
          <p:cNvGrpSpPr/>
          <p:nvPr/>
        </p:nvGrpSpPr>
        <p:grpSpPr>
          <a:xfrm>
            <a:off x="515936" y="2940627"/>
            <a:ext cx="10446473" cy="3666547"/>
            <a:chOff x="0" y="1743074"/>
            <a:chExt cx="11533187" cy="4429125"/>
          </a:xfrm>
        </p:grpSpPr>
        <p:pic>
          <p:nvPicPr>
            <p:cNvPr id="2052" name="Picture 4" descr="What is SIFT(Scale Invariant Feature Transform) Algorithm?">
              <a:extLst>
                <a:ext uri="{FF2B5EF4-FFF2-40B4-BE49-F238E27FC236}">
                  <a16:creationId xmlns:a16="http://schemas.microsoft.com/office/drawing/2014/main" id="{DC431694-47D3-E7D6-C745-F226F92E5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2" r="9221"/>
            <a:stretch/>
          </p:blipFill>
          <p:spPr bwMode="auto">
            <a:xfrm>
              <a:off x="0" y="1849028"/>
              <a:ext cx="5319711" cy="36507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secutive Gaussians">
              <a:extLst>
                <a:ext uri="{FF2B5EF4-FFF2-40B4-BE49-F238E27FC236}">
                  <a16:creationId xmlns:a16="http://schemas.microsoft.com/office/drawing/2014/main" id="{90B65B95-93B6-9A06-E083-0B6BBA35BB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89" t="4388" r="26403" b="714"/>
            <a:stretch/>
          </p:blipFill>
          <p:spPr bwMode="auto">
            <a:xfrm>
              <a:off x="5319711" y="1743074"/>
              <a:ext cx="3900488" cy="442912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677B8D4-8D05-D7EB-0089-CB0AA5460330}"/>
                </a:ext>
              </a:extLst>
            </p:cNvPr>
            <p:cNvSpPr/>
            <p:nvPr/>
          </p:nvSpPr>
          <p:spPr>
            <a:xfrm>
              <a:off x="4574380" y="3429000"/>
              <a:ext cx="690561" cy="42862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9F6CB7B-9CBE-6417-71AC-CC4AAC174EF9}"/>
                </a:ext>
              </a:extLst>
            </p:cNvPr>
            <p:cNvSpPr/>
            <p:nvPr/>
          </p:nvSpPr>
          <p:spPr>
            <a:xfrm>
              <a:off x="9326023" y="3429000"/>
              <a:ext cx="690561" cy="42862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 pyplot in matplotlib">
              <a:extLst>
                <a:ext uri="{FF2B5EF4-FFF2-40B4-BE49-F238E27FC236}">
                  <a16:creationId xmlns:a16="http://schemas.microsoft.com/office/drawing/2014/main" id="{DF8524C4-EEF0-8E53-5944-6F70FA70D6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298" t="2037" r="30705" b="3258"/>
            <a:stretch/>
          </p:blipFill>
          <p:spPr bwMode="auto">
            <a:xfrm>
              <a:off x="10228358" y="3895725"/>
              <a:ext cx="1304829" cy="178221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5D21B952-7472-A788-9E06-7631A41BA8BA}"/>
              </a:ext>
            </a:extLst>
          </p:cNvPr>
          <p:cNvPicPr>
            <a:picLocks noChangeAspect="1"/>
          </p:cNvPicPr>
          <p:nvPr/>
        </p:nvPicPr>
        <p:blipFill>
          <a:blip r:embed="rId6"/>
          <a:stretch>
            <a:fillRect/>
          </a:stretch>
        </p:blipFill>
        <p:spPr>
          <a:xfrm>
            <a:off x="11225164" y="34854"/>
            <a:ext cx="966836" cy="841836"/>
          </a:xfrm>
          <a:prstGeom prst="rect">
            <a:avLst/>
          </a:prstGeom>
        </p:spPr>
      </p:pic>
      <p:sp>
        <p:nvSpPr>
          <p:cNvPr id="9" name="Text Placeholder 3">
            <a:extLst>
              <a:ext uri="{FF2B5EF4-FFF2-40B4-BE49-F238E27FC236}">
                <a16:creationId xmlns:a16="http://schemas.microsoft.com/office/drawing/2014/main" id="{2E93834A-4A2D-5FD4-4880-DBC72ACAC397}"/>
              </a:ext>
            </a:extLst>
          </p:cNvPr>
          <p:cNvSpPr txBox="1">
            <a:spLocks/>
          </p:cNvSpPr>
          <p:nvPr/>
        </p:nvSpPr>
        <p:spPr>
          <a:xfrm>
            <a:off x="515936" y="1257299"/>
            <a:ext cx="11599864" cy="2002904"/>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r>
              <a:rPr lang="en-US" sz="3200" b="1" dirty="0">
                <a:solidFill>
                  <a:srgbClr val="111111"/>
                </a:solidFill>
                <a:highlight>
                  <a:srgbClr val="FA6432"/>
                </a:highlight>
                <a:latin typeface="+mj-lt"/>
              </a:rPr>
              <a:t>Use Image Pyramid </a:t>
            </a:r>
            <a:r>
              <a:rPr lang="en-US" sz="3200" b="1" dirty="0">
                <a:solidFill>
                  <a:srgbClr val="111111"/>
                </a:solidFill>
                <a:highlight>
                  <a:srgbClr val="FFFFFF"/>
                </a:highlight>
                <a:latin typeface="+mj-lt"/>
              </a:rPr>
              <a:t>(Octaves)</a:t>
            </a:r>
            <a:endParaRPr lang="en-US" sz="3200" dirty="0">
              <a:solidFill>
                <a:srgbClr val="111111"/>
              </a:solidFill>
              <a:highlight>
                <a:srgbClr val="FFFFFF"/>
              </a:highlight>
              <a:latin typeface="+mj-lt"/>
            </a:endParaRPr>
          </a:p>
          <a:p>
            <a:pPr>
              <a:buFont typeface="Arial" panose="020B0604020202020204" pitchFamily="34" charset="0"/>
              <a:buChar char="•"/>
            </a:pPr>
            <a:endParaRPr lang="en-US" dirty="0">
              <a:solidFill>
                <a:srgbClr val="111111"/>
              </a:solidFill>
              <a:highlight>
                <a:srgbClr val="FFFFFF"/>
              </a:highlight>
              <a:latin typeface="+mj-lt"/>
            </a:endParaRPr>
          </a:p>
          <a:p>
            <a:pPr marL="0" lvl="1" indent="0">
              <a:buNone/>
            </a:pPr>
            <a:r>
              <a:rPr lang="en-US" sz="2200" dirty="0">
                <a:solidFill>
                  <a:srgbClr val="111111"/>
                </a:solidFill>
                <a:highlight>
                  <a:srgbClr val="FFFFFF"/>
                </a:highlight>
                <a:latin typeface="+mj-lt"/>
              </a:rPr>
              <a:t>	By resizing the image to create a pyramid of images at different scales, we achieve scale invariance. This allows the detection of 	</a:t>
            </a:r>
            <a:r>
              <a:rPr lang="en-US" sz="2200" dirty="0" err="1">
                <a:solidFill>
                  <a:srgbClr val="111111"/>
                </a:solidFill>
                <a:highlight>
                  <a:srgbClr val="FFFFFF"/>
                </a:highlight>
                <a:latin typeface="+mj-lt"/>
              </a:rPr>
              <a:t>keypoints</a:t>
            </a:r>
            <a:r>
              <a:rPr lang="en-US" sz="2200" dirty="0">
                <a:solidFill>
                  <a:srgbClr val="111111"/>
                </a:solidFill>
                <a:highlight>
                  <a:srgbClr val="FFFFFF"/>
                </a:highlight>
                <a:latin typeface="+mj-lt"/>
              </a:rPr>
              <a:t> that remain stable regardless of the image size.</a:t>
            </a:r>
          </a:p>
          <a:p>
            <a:endParaRPr lang="en-US" dirty="0">
              <a:solidFill>
                <a:srgbClr val="111111"/>
              </a:solidFill>
              <a:highlight>
                <a:srgbClr val="FFFFFF"/>
              </a:highlight>
              <a:latin typeface="+mj-lt"/>
            </a:endParaRPr>
          </a:p>
          <a:p>
            <a:r>
              <a:rPr lang="en-US" sz="3200" b="1" dirty="0">
                <a:solidFill>
                  <a:srgbClr val="111111"/>
                </a:solidFill>
                <a:highlight>
                  <a:srgbClr val="FFFFFF"/>
                </a:highlight>
                <a:latin typeface="+mj-lt"/>
              </a:rPr>
              <a:t>Subtract different </a:t>
            </a:r>
            <a:r>
              <a:rPr lang="en-US" sz="3200" b="1" dirty="0">
                <a:solidFill>
                  <a:srgbClr val="111111"/>
                </a:solidFill>
                <a:highlight>
                  <a:srgbClr val="FA6432"/>
                </a:highlight>
                <a:latin typeface="+mj-lt"/>
              </a:rPr>
              <a:t>Levels of Gaussian Blur</a:t>
            </a:r>
            <a:endParaRPr lang="en-US" sz="3200" dirty="0">
              <a:solidFill>
                <a:srgbClr val="111111"/>
              </a:solidFill>
              <a:latin typeface="+mj-lt"/>
            </a:endParaRPr>
          </a:p>
          <a:p>
            <a:endParaRPr lang="en-US" dirty="0">
              <a:solidFill>
                <a:srgbClr val="111111"/>
              </a:solidFill>
              <a:highlight>
                <a:srgbClr val="FFFFFF"/>
              </a:highlight>
              <a:latin typeface="+mj-lt"/>
            </a:endParaRPr>
          </a:p>
          <a:p>
            <a:r>
              <a:rPr lang="en-US" dirty="0">
                <a:solidFill>
                  <a:srgbClr val="111111"/>
                </a:solidFill>
                <a:highlight>
                  <a:srgbClr val="FFFFFF"/>
                </a:highlight>
                <a:latin typeface="+mj-lt"/>
              </a:rPr>
              <a:t>	Apply Gaussian blur at various levels, then subtract two consecutive levels to create Difference of Gaussians (</a:t>
            </a:r>
            <a:r>
              <a:rPr lang="en-US" dirty="0" err="1">
                <a:solidFill>
                  <a:srgbClr val="111111"/>
                </a:solidFill>
                <a:highlight>
                  <a:srgbClr val="FFFFFF"/>
                </a:highlight>
                <a:latin typeface="+mj-lt"/>
              </a:rPr>
              <a:t>DoG</a:t>
            </a:r>
            <a:r>
              <a:rPr lang="en-US" dirty="0">
                <a:solidFill>
                  <a:srgbClr val="111111"/>
                </a:solidFill>
                <a:highlight>
                  <a:srgbClr val="FFFFFF"/>
                </a:highlight>
                <a:latin typeface="+mj-lt"/>
              </a:rPr>
              <a:t>) images. </a:t>
            </a:r>
          </a:p>
          <a:p>
            <a:r>
              <a:rPr lang="en-US" dirty="0">
                <a:solidFill>
                  <a:srgbClr val="111111"/>
                </a:solidFill>
                <a:highlight>
                  <a:srgbClr val="FFFFFF"/>
                </a:highlight>
                <a:latin typeface="+mj-lt"/>
              </a:rPr>
              <a:t>	Identify extrema (max or min) candidates in these </a:t>
            </a:r>
            <a:r>
              <a:rPr lang="en-US" dirty="0" err="1">
                <a:solidFill>
                  <a:srgbClr val="111111"/>
                </a:solidFill>
                <a:highlight>
                  <a:srgbClr val="FFFFFF"/>
                </a:highlight>
                <a:latin typeface="+mj-lt"/>
              </a:rPr>
              <a:t>DoG</a:t>
            </a:r>
            <a:r>
              <a:rPr lang="en-US" dirty="0">
                <a:solidFill>
                  <a:srgbClr val="111111"/>
                </a:solidFill>
                <a:highlight>
                  <a:srgbClr val="FFFFFF"/>
                </a:highlight>
                <a:latin typeface="+mj-lt"/>
              </a:rPr>
              <a:t> images, as these points represent where the gradient changes the most.</a:t>
            </a:r>
          </a:p>
          <a:p>
            <a:endParaRPr lang="en-US" dirty="0">
              <a:solidFill>
                <a:srgbClr val="111111"/>
              </a:solidFill>
              <a:highlight>
                <a:srgbClr val="FFFFFF"/>
              </a:highlight>
              <a:latin typeface="-apple-system"/>
            </a:endParaRPr>
          </a:p>
          <a:p>
            <a:endParaRPr lang="en-US" dirty="0">
              <a:solidFill>
                <a:srgbClr val="111111"/>
              </a:solidFill>
              <a:highlight>
                <a:srgbClr val="FFFFFF"/>
              </a:highlight>
              <a:latin typeface="-apple-system"/>
            </a:endParaRPr>
          </a:p>
        </p:txBody>
      </p:sp>
      <p:pic>
        <p:nvPicPr>
          <p:cNvPr id="10" name="Picture 4">
            <a:extLst>
              <a:ext uri="{FF2B5EF4-FFF2-40B4-BE49-F238E27FC236}">
                <a16:creationId xmlns:a16="http://schemas.microsoft.com/office/drawing/2014/main" id="{E35029F3-0B4C-DC14-93DD-0E5AC9972E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7362" y="133978"/>
            <a:ext cx="1658693" cy="117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17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FB7376-77A6-024E-1270-97A665FE307B}"/>
              </a:ext>
            </a:extLst>
          </p:cNvPr>
          <p:cNvPicPr>
            <a:picLocks noChangeAspect="1"/>
          </p:cNvPicPr>
          <p:nvPr/>
        </p:nvPicPr>
        <p:blipFill>
          <a:blip r:embed="rId3"/>
          <a:stretch>
            <a:fillRect/>
          </a:stretch>
        </p:blipFill>
        <p:spPr>
          <a:xfrm>
            <a:off x="10896085" y="34853"/>
            <a:ext cx="1295915" cy="1128369"/>
          </a:xfrm>
          <a:prstGeom prst="rect">
            <a:avLst/>
          </a:prstGeom>
        </p:spPr>
      </p:pic>
      <p:sp>
        <p:nvSpPr>
          <p:cNvPr id="2" name="Title 1">
            <a:extLst>
              <a:ext uri="{FF2B5EF4-FFF2-40B4-BE49-F238E27FC236}">
                <a16:creationId xmlns:a16="http://schemas.microsoft.com/office/drawing/2014/main" id="{A87CFCE7-3735-3EE1-44D4-D012F17C3296}"/>
              </a:ext>
            </a:extLst>
          </p:cNvPr>
          <p:cNvSpPr>
            <a:spLocks noGrp="1"/>
          </p:cNvSpPr>
          <p:nvPr>
            <p:ph type="title"/>
          </p:nvPr>
        </p:nvSpPr>
        <p:spPr>
          <a:xfrm>
            <a:off x="515937" y="0"/>
            <a:ext cx="11160125" cy="1116012"/>
          </a:xfrm>
        </p:spPr>
        <p:txBody>
          <a:bodyPr/>
          <a:lstStyle/>
          <a:p>
            <a:r>
              <a:rPr lang="en-US"/>
              <a:t>Image Segmentation &amp; ROI </a:t>
            </a:r>
            <a:r>
              <a:rPr lang="en-US" sz="2400"/>
              <a:t>(Region of Interest)</a:t>
            </a:r>
            <a:endParaRPr lang="en-US"/>
          </a:p>
        </p:txBody>
      </p:sp>
      <p:sp>
        <p:nvSpPr>
          <p:cNvPr id="3" name="Slide Number Placeholder 2">
            <a:extLst>
              <a:ext uri="{FF2B5EF4-FFF2-40B4-BE49-F238E27FC236}">
                <a16:creationId xmlns:a16="http://schemas.microsoft.com/office/drawing/2014/main" id="{BD284D9C-885D-9B0A-C411-0C265F7C2C40}"/>
              </a:ext>
            </a:extLst>
          </p:cNvPr>
          <p:cNvSpPr>
            <a:spLocks noGrp="1"/>
          </p:cNvSpPr>
          <p:nvPr>
            <p:ph type="sldNum" sz="quarter" idx="25"/>
          </p:nvPr>
        </p:nvSpPr>
        <p:spPr/>
        <p:txBody>
          <a:bodyPr/>
          <a:lstStyle/>
          <a:p>
            <a:fld id="{8B70248A-FD0F-534C-919E-E8EB9B0FC062}" type="slidenum">
              <a:rPr lang="en-BE" smtClean="0"/>
              <a:pPr/>
              <a:t>26</a:t>
            </a:fld>
            <a:endParaRPr lang="en-BE"/>
          </a:p>
        </p:txBody>
      </p:sp>
      <p:sp>
        <p:nvSpPr>
          <p:cNvPr id="4" name="Text Placeholder 3">
            <a:extLst>
              <a:ext uri="{FF2B5EF4-FFF2-40B4-BE49-F238E27FC236}">
                <a16:creationId xmlns:a16="http://schemas.microsoft.com/office/drawing/2014/main" id="{BC45A065-9EFC-5EF2-26AE-65E6820CBF2C}"/>
              </a:ext>
            </a:extLst>
          </p:cNvPr>
          <p:cNvSpPr>
            <a:spLocks noGrp="1"/>
          </p:cNvSpPr>
          <p:nvPr>
            <p:ph type="body" sz="quarter" idx="31"/>
          </p:nvPr>
        </p:nvSpPr>
        <p:spPr>
          <a:xfrm>
            <a:off x="515937" y="1014413"/>
            <a:ext cx="10914064" cy="5330825"/>
          </a:xfrm>
        </p:spPr>
        <p:txBody>
          <a:bodyPr/>
          <a:lstStyle/>
          <a:p>
            <a:r>
              <a:rPr lang="en-US" dirty="0" err="1">
                <a:latin typeface="+mj-lt"/>
              </a:rPr>
              <a:t>Felzenszwalb</a:t>
            </a:r>
            <a:r>
              <a:rPr lang="en-US" dirty="0">
                <a:latin typeface="+mj-lt"/>
              </a:rPr>
              <a:t> &amp; </a:t>
            </a:r>
            <a:r>
              <a:rPr lang="en-US" dirty="0" err="1">
                <a:latin typeface="+mj-lt"/>
              </a:rPr>
              <a:t>Huttenlocher</a:t>
            </a:r>
            <a:r>
              <a:rPr lang="en-US" dirty="0">
                <a:latin typeface="+mj-lt"/>
              </a:rPr>
              <a:t> (2004): Graph based approach to images</a:t>
            </a:r>
          </a:p>
          <a:p>
            <a:endParaRPr lang="en-US" dirty="0">
              <a:latin typeface="+mj-lt"/>
            </a:endParaRPr>
          </a:p>
          <a:p>
            <a:pPr marL="342900" indent="-342900">
              <a:buFont typeface="Wingdings" panose="05000000000000000000" pitchFamily="2" charset="2"/>
              <a:buChar char="î"/>
            </a:pPr>
            <a:r>
              <a:rPr lang="en-US" sz="2200" dirty="0">
                <a:latin typeface="+mj-lt"/>
              </a:rPr>
              <a:t>Each pixel is a node, and the edges get a weight based on the dissimilarity between the 2 pixels</a:t>
            </a:r>
          </a:p>
          <a:p>
            <a:pPr marL="342900" indent="-342900">
              <a:buFont typeface="Wingdings" panose="05000000000000000000" pitchFamily="2" charset="2"/>
              <a:buChar char="î"/>
            </a:pPr>
            <a:r>
              <a:rPr lang="en-US" sz="2200" b="1" dirty="0">
                <a:highlight>
                  <a:srgbClr val="FA6432"/>
                </a:highlight>
                <a:latin typeface="+mj-lt"/>
              </a:rPr>
              <a:t>‘Cluster’</a:t>
            </a:r>
            <a:r>
              <a:rPr lang="en-US" sz="2200" dirty="0">
                <a:highlight>
                  <a:srgbClr val="FA6432"/>
                </a:highlight>
                <a:latin typeface="+mj-lt"/>
              </a:rPr>
              <a:t> pixels together</a:t>
            </a:r>
            <a:r>
              <a:rPr lang="en-US" sz="2200" dirty="0">
                <a:latin typeface="+mj-lt"/>
              </a:rPr>
              <a:t> which have small internal difference, to form segments</a:t>
            </a:r>
          </a:p>
          <a:p>
            <a:pPr marL="342900" indent="-342900">
              <a:buFont typeface="Wingdings" panose="05000000000000000000" pitchFamily="2" charset="2"/>
              <a:buChar char="î"/>
            </a:pPr>
            <a:r>
              <a:rPr lang="en-US" sz="2200" dirty="0">
                <a:latin typeface="+mj-lt"/>
              </a:rPr>
              <a:t>Foundational technique for segmentation, but also to select </a:t>
            </a:r>
            <a:r>
              <a:rPr lang="en-US" sz="2200" b="1" dirty="0">
                <a:latin typeface="+mj-lt"/>
              </a:rPr>
              <a:t>Regions of Interest (ROI)</a:t>
            </a:r>
          </a:p>
        </p:txBody>
      </p:sp>
      <p:pic>
        <p:nvPicPr>
          <p:cNvPr id="5" name="Picture 4">
            <a:extLst>
              <a:ext uri="{FF2B5EF4-FFF2-40B4-BE49-F238E27FC236}">
                <a16:creationId xmlns:a16="http://schemas.microsoft.com/office/drawing/2014/main" id="{4D42147D-CA13-D356-970E-9FBA80BA9CA8}"/>
              </a:ext>
            </a:extLst>
          </p:cNvPr>
          <p:cNvPicPr>
            <a:picLocks noChangeAspect="1"/>
          </p:cNvPicPr>
          <p:nvPr/>
        </p:nvPicPr>
        <p:blipFill>
          <a:blip r:embed="rId4"/>
          <a:stretch>
            <a:fillRect/>
          </a:stretch>
        </p:blipFill>
        <p:spPr>
          <a:xfrm>
            <a:off x="1420439" y="4001294"/>
            <a:ext cx="3619758" cy="2260326"/>
          </a:xfrm>
          <a:prstGeom prst="rect">
            <a:avLst/>
          </a:prstGeom>
        </p:spPr>
      </p:pic>
      <p:pic>
        <p:nvPicPr>
          <p:cNvPr id="6" name="Picture 2">
            <a:extLst>
              <a:ext uri="{FF2B5EF4-FFF2-40B4-BE49-F238E27FC236}">
                <a16:creationId xmlns:a16="http://schemas.microsoft.com/office/drawing/2014/main" id="{B6DDE85B-3D57-4EA2-32AC-9A22121DFB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660933"/>
            <a:ext cx="4405366" cy="1470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8C73D1E-0E40-9FFA-3521-2591E13EC2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5131457"/>
            <a:ext cx="4405366" cy="147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72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New </a:t>
            </a:r>
            <a:r>
              <a:rPr lang="en-US" sz="8800" dirty="0">
                <a:solidFill>
                  <a:srgbClr val="FFFFFF"/>
                </a:solidFill>
              </a:rPr>
              <a:t>Insights</a:t>
            </a:r>
            <a:endPar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lang="en-US" sz="3600" dirty="0">
              <a:solidFill>
                <a:srgbClr val="FFFFFF"/>
              </a:solidFill>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lang="en-US" sz="3600" dirty="0">
              <a:solidFill>
                <a:srgbClr val="FFFFFF"/>
              </a:solidFill>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lang="en-US" sz="3600" dirty="0">
              <a:solidFill>
                <a:srgbClr val="FFFFFF"/>
              </a:solidFill>
            </a:endParaRPr>
          </a:p>
          <a:p>
            <a:pPr marL="0" marR="0" lvl="0" indent="0" algn="l" defTabSz="914400" rtl="0" eaLnBrk="1" fontAlgn="auto" latinLnBrk="0" hangingPunct="1">
              <a:lnSpc>
                <a:spcPct val="85000"/>
              </a:lnSpc>
              <a:spcBef>
                <a:spcPct val="0"/>
              </a:spcBef>
              <a:spcAft>
                <a:spcPts val="0"/>
              </a:spcAft>
              <a:buClrTx/>
              <a:buSzTx/>
              <a:buFontTx/>
              <a:buNone/>
              <a:tabLst/>
              <a:defRPr/>
            </a:pPr>
            <a:r>
              <a:rPr lang="en-US" sz="3600" dirty="0">
                <a:solidFill>
                  <a:srgbClr val="FFFFFF"/>
                </a:solidFill>
              </a:rPr>
              <a:t>Go for </a:t>
            </a: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Deep Learning!</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lang="en-US" sz="3600" dirty="0">
                <a:solidFill>
                  <a:srgbClr val="FFFFFF"/>
                </a:solidFill>
              </a:rPr>
              <a:t>Use CNN as feature extractor!</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pic>
        <p:nvPicPr>
          <p:cNvPr id="7" name="Picture 2" descr="Technique Icons - Free SVG &amp; PNG Technique Images - Noun Project">
            <a:extLst>
              <a:ext uri="{FF2B5EF4-FFF2-40B4-BE49-F238E27FC236}">
                <a16:creationId xmlns:a16="http://schemas.microsoft.com/office/drawing/2014/main" id="{2EC74A5C-B348-F79C-D551-CACED96F8D84}"/>
              </a:ext>
            </a:extLst>
          </p:cNvPr>
          <p:cNvPicPr>
            <a:picLocks noGrp="1" noChangeAspect="1" noChangeArrowheads="1"/>
          </p:cNvPicPr>
          <p:nvPr>
            <p:ph type="media" sz="quarter" idx="22"/>
          </p:nvPr>
        </p:nvPicPr>
        <p:blipFill>
          <a:blip r:embed="rId3">
            <a:extLst>
              <a:ext uri="{28A0092B-C50C-407E-A947-70E740481C1C}">
                <a14:useLocalDpi xmlns:a14="http://schemas.microsoft.com/office/drawing/2010/main" val="0"/>
              </a:ext>
            </a:extLst>
          </a:blip>
          <a:srcRect/>
          <a:stretch>
            <a:fillRect/>
          </a:stretch>
        </p:blipFill>
        <p:spPr bwMode="auto">
          <a:xfrm>
            <a:off x="6639791" y="999585"/>
            <a:ext cx="5156965" cy="515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924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2892-7117-07CA-4043-790B4862A696}"/>
              </a:ext>
            </a:extLst>
          </p:cNvPr>
          <p:cNvSpPr>
            <a:spLocks noGrp="1"/>
          </p:cNvSpPr>
          <p:nvPr>
            <p:ph type="title"/>
          </p:nvPr>
        </p:nvSpPr>
        <p:spPr/>
        <p:txBody>
          <a:bodyPr/>
          <a:lstStyle/>
          <a:p>
            <a:r>
              <a:rPr lang="en-US" dirty="0"/>
              <a:t>Convolutional Neural Network</a:t>
            </a:r>
            <a:br>
              <a:rPr lang="en-US" dirty="0"/>
            </a:br>
            <a:r>
              <a:rPr lang="en-US" sz="3600" dirty="0"/>
              <a:t>as Feature Extractor (learned by data)</a:t>
            </a:r>
            <a:endParaRPr lang="en-US" dirty="0"/>
          </a:p>
        </p:txBody>
      </p:sp>
      <p:sp>
        <p:nvSpPr>
          <p:cNvPr id="3" name="Slide Number Placeholder 2">
            <a:extLst>
              <a:ext uri="{FF2B5EF4-FFF2-40B4-BE49-F238E27FC236}">
                <a16:creationId xmlns:a16="http://schemas.microsoft.com/office/drawing/2014/main" id="{8F129F35-3440-5E80-E176-C8F049E7BB31}"/>
              </a:ext>
            </a:extLst>
          </p:cNvPr>
          <p:cNvSpPr>
            <a:spLocks noGrp="1"/>
          </p:cNvSpPr>
          <p:nvPr>
            <p:ph type="sldNum" sz="quarter" idx="25"/>
          </p:nvPr>
        </p:nvSpPr>
        <p:spPr/>
        <p:txBody>
          <a:bodyPr/>
          <a:lstStyle/>
          <a:p>
            <a:fld id="{8B70248A-FD0F-534C-919E-E8EB9B0FC062}" type="slidenum">
              <a:rPr lang="en-BE" smtClean="0"/>
              <a:pPr/>
              <a:t>28</a:t>
            </a:fld>
            <a:endParaRPr lang="en-BE"/>
          </a:p>
        </p:txBody>
      </p:sp>
      <p:sp>
        <p:nvSpPr>
          <p:cNvPr id="4" name="Text Placeholder 3">
            <a:extLst>
              <a:ext uri="{FF2B5EF4-FFF2-40B4-BE49-F238E27FC236}">
                <a16:creationId xmlns:a16="http://schemas.microsoft.com/office/drawing/2014/main" id="{DD3E87B7-3AB4-F962-EB83-4B82835FD904}"/>
              </a:ext>
            </a:extLst>
          </p:cNvPr>
          <p:cNvSpPr>
            <a:spLocks noGrp="1"/>
          </p:cNvSpPr>
          <p:nvPr>
            <p:ph type="body" sz="quarter" idx="31"/>
          </p:nvPr>
        </p:nvSpPr>
        <p:spPr>
          <a:xfrm>
            <a:off x="515936" y="1496291"/>
            <a:ext cx="11160127" cy="4848947"/>
          </a:xfrm>
        </p:spPr>
        <p:txBody>
          <a:bodyPr/>
          <a:lstStyle/>
          <a:p>
            <a:r>
              <a:rPr lang="en-US" dirty="0">
                <a:latin typeface="+mj-lt"/>
              </a:rPr>
              <a:t>Convolutional Neural Network:</a:t>
            </a:r>
          </a:p>
          <a:p>
            <a:endParaRPr lang="en-US" dirty="0">
              <a:latin typeface="+mj-lt"/>
            </a:endParaRPr>
          </a:p>
          <a:p>
            <a:pPr marL="342900" indent="-342900">
              <a:buFont typeface="Wingdings 3" panose="05040102010807070707" pitchFamily="18" charset="2"/>
              <a:buChar char="à"/>
            </a:pPr>
            <a:r>
              <a:rPr lang="en-US" dirty="0">
                <a:latin typeface="+mj-lt"/>
              </a:rPr>
              <a:t>Sliding window technique!</a:t>
            </a:r>
          </a:p>
          <a:p>
            <a:pPr marL="342900" indent="-342900">
              <a:buFont typeface="Wingdings 3" panose="05040102010807070707" pitchFamily="18" charset="2"/>
              <a:buChar char="à"/>
            </a:pPr>
            <a:r>
              <a:rPr lang="en-US" dirty="0">
                <a:latin typeface="+mj-lt"/>
              </a:rPr>
              <a:t>Learns features by data samples, </a:t>
            </a:r>
            <a:r>
              <a:rPr lang="en-US" b="1" dirty="0">
                <a:highlight>
                  <a:srgbClr val="FA6432"/>
                </a:highlight>
                <a:latin typeface="+mj-lt"/>
              </a:rPr>
              <a:t>no manual feature extraction</a:t>
            </a:r>
            <a:r>
              <a:rPr lang="en-US" dirty="0">
                <a:latin typeface="+mj-lt"/>
              </a:rPr>
              <a:t>!</a:t>
            </a:r>
          </a:p>
        </p:txBody>
      </p:sp>
      <p:pic>
        <p:nvPicPr>
          <p:cNvPr id="3074" name="Picture 2" descr="Convolutional Neural Networks Explained: A Hands-On Guide | by Okan Yenigün  | Sep, 2024 | AI Mind">
            <a:extLst>
              <a:ext uri="{FF2B5EF4-FFF2-40B4-BE49-F238E27FC236}">
                <a16:creationId xmlns:a16="http://schemas.microsoft.com/office/drawing/2014/main" id="{62C3B11C-4227-5269-9A5A-FA24B8F9A5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34"/>
          <a:stretch/>
        </p:blipFill>
        <p:spPr bwMode="auto">
          <a:xfrm>
            <a:off x="5794588" y="3243202"/>
            <a:ext cx="6276109" cy="23942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Intuitive Explanation of Convolutional Neural Networks - KDnuggets">
            <a:extLst>
              <a:ext uri="{FF2B5EF4-FFF2-40B4-BE49-F238E27FC236}">
                <a16:creationId xmlns:a16="http://schemas.microsoft.com/office/drawing/2014/main" id="{3724FD38-CF4E-D36E-C882-4B94320A1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02" y="3037465"/>
            <a:ext cx="5278652" cy="2991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15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1B37-4A6C-D2F6-C0B0-27D5C20656C0}"/>
              </a:ext>
            </a:extLst>
          </p:cNvPr>
          <p:cNvSpPr>
            <a:spLocks noGrp="1"/>
          </p:cNvSpPr>
          <p:nvPr>
            <p:ph type="title"/>
          </p:nvPr>
        </p:nvSpPr>
        <p:spPr>
          <a:xfrm>
            <a:off x="353292" y="886500"/>
            <a:ext cx="11745334" cy="5084999"/>
          </a:xfrm>
        </p:spPr>
        <p:txBody>
          <a:bodyPr/>
          <a:lstStyle/>
          <a:p>
            <a:r>
              <a:rPr lang="en-US" sz="8800" dirty="0"/>
              <a:t>Enter…</a:t>
            </a:r>
            <a:br>
              <a:rPr lang="en-US" dirty="0"/>
            </a:br>
            <a:br>
              <a:rPr lang="en-US" dirty="0"/>
            </a:br>
            <a:br>
              <a:rPr lang="en-US" dirty="0"/>
            </a:br>
            <a:r>
              <a:rPr lang="en-US" dirty="0"/>
              <a:t>Multi-headed</a:t>
            </a:r>
            <a:br>
              <a:rPr lang="en-US" dirty="0"/>
            </a:br>
            <a:r>
              <a:rPr lang="en-US" dirty="0"/>
              <a:t>Networks!</a:t>
            </a:r>
          </a:p>
        </p:txBody>
      </p:sp>
      <p:sp>
        <p:nvSpPr>
          <p:cNvPr id="3" name="Slide Number Placeholder 2">
            <a:extLst>
              <a:ext uri="{FF2B5EF4-FFF2-40B4-BE49-F238E27FC236}">
                <a16:creationId xmlns:a16="http://schemas.microsoft.com/office/drawing/2014/main" id="{2B357ACB-E7B3-54C7-8909-50802C0945CE}"/>
              </a:ext>
            </a:extLst>
          </p:cNvPr>
          <p:cNvSpPr>
            <a:spLocks noGrp="1"/>
          </p:cNvSpPr>
          <p:nvPr>
            <p:ph type="sldNum" sz="quarter" idx="25"/>
          </p:nvPr>
        </p:nvSpPr>
        <p:spPr/>
        <p:txBody>
          <a:bodyPr/>
          <a:lstStyle/>
          <a:p>
            <a:fld id="{8B70248A-FD0F-534C-919E-E8EB9B0FC062}" type="slidenum">
              <a:rPr lang="en-BE" smtClean="0"/>
              <a:pPr/>
              <a:t>29</a:t>
            </a:fld>
            <a:endParaRPr lang="en-BE"/>
          </a:p>
        </p:txBody>
      </p:sp>
      <p:pic>
        <p:nvPicPr>
          <p:cNvPr id="6" name="Picture 5">
            <a:extLst>
              <a:ext uri="{FF2B5EF4-FFF2-40B4-BE49-F238E27FC236}">
                <a16:creationId xmlns:a16="http://schemas.microsoft.com/office/drawing/2014/main" id="{E3643526-3E14-D716-845E-25883E309504}"/>
              </a:ext>
            </a:extLst>
          </p:cNvPr>
          <p:cNvPicPr>
            <a:picLocks noChangeAspect="1"/>
          </p:cNvPicPr>
          <p:nvPr/>
        </p:nvPicPr>
        <p:blipFill>
          <a:blip r:embed="rId2"/>
          <a:stretch>
            <a:fillRect/>
          </a:stretch>
        </p:blipFill>
        <p:spPr>
          <a:xfrm>
            <a:off x="5534891" y="0"/>
            <a:ext cx="6858000" cy="6858000"/>
          </a:xfrm>
          <a:prstGeom prst="rect">
            <a:avLst/>
          </a:prstGeom>
        </p:spPr>
      </p:pic>
    </p:spTree>
    <p:extLst>
      <p:ext uri="{BB962C8B-B14F-4D97-AF65-F5344CB8AC3E}">
        <p14:creationId xmlns:p14="http://schemas.microsoft.com/office/powerpoint/2010/main" val="377854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C9BA-02EF-44FB-C868-A088167C224B}"/>
              </a:ext>
            </a:extLst>
          </p:cNvPr>
          <p:cNvSpPr>
            <a:spLocks noGrp="1"/>
          </p:cNvSpPr>
          <p:nvPr>
            <p:ph type="title"/>
          </p:nvPr>
        </p:nvSpPr>
        <p:spPr>
          <a:xfrm>
            <a:off x="515937" y="39447"/>
            <a:ext cx="11160125" cy="1116012"/>
          </a:xfrm>
        </p:spPr>
        <p:txBody>
          <a:bodyPr/>
          <a:lstStyle/>
          <a:p>
            <a:r>
              <a:rPr lang="en-US" dirty="0"/>
              <a:t>Solution: Convolute, Pool, Classify</a:t>
            </a:r>
          </a:p>
        </p:txBody>
      </p:sp>
      <p:sp>
        <p:nvSpPr>
          <p:cNvPr id="3" name="Slide Number Placeholder 2">
            <a:extLst>
              <a:ext uri="{FF2B5EF4-FFF2-40B4-BE49-F238E27FC236}">
                <a16:creationId xmlns:a16="http://schemas.microsoft.com/office/drawing/2014/main" id="{F810C646-53C7-99DA-57F6-1A21A9796E1B}"/>
              </a:ext>
            </a:extLst>
          </p:cNvPr>
          <p:cNvSpPr>
            <a:spLocks noGrp="1"/>
          </p:cNvSpPr>
          <p:nvPr>
            <p:ph type="sldNum" sz="quarter" idx="25"/>
          </p:nvPr>
        </p:nvSpPr>
        <p:spPr/>
        <p:txBody>
          <a:bodyPr/>
          <a:lstStyle/>
          <a:p>
            <a:fld id="{8B70248A-FD0F-534C-919E-E8EB9B0FC062}" type="slidenum">
              <a:rPr lang="en-BE" smtClean="0"/>
              <a:pPr/>
              <a:t>3</a:t>
            </a:fld>
            <a:endParaRPr lang="en-BE"/>
          </a:p>
        </p:txBody>
      </p:sp>
      <p:pic>
        <p:nvPicPr>
          <p:cNvPr id="5" name="Picture 4">
            <a:extLst>
              <a:ext uri="{FF2B5EF4-FFF2-40B4-BE49-F238E27FC236}">
                <a16:creationId xmlns:a16="http://schemas.microsoft.com/office/drawing/2014/main" id="{EF9CD084-75F6-6C41-558C-6B340A7BA7DF}"/>
              </a:ext>
            </a:extLst>
          </p:cNvPr>
          <p:cNvPicPr>
            <a:picLocks noChangeAspect="1"/>
          </p:cNvPicPr>
          <p:nvPr/>
        </p:nvPicPr>
        <p:blipFill>
          <a:blip r:embed="rId2"/>
          <a:stretch>
            <a:fillRect/>
          </a:stretch>
        </p:blipFill>
        <p:spPr>
          <a:xfrm>
            <a:off x="175760" y="3329963"/>
            <a:ext cx="4748145" cy="2896195"/>
          </a:xfrm>
          <a:prstGeom prst="rect">
            <a:avLst/>
          </a:prstGeom>
          <a:solidFill>
            <a:schemeClr val="accent2"/>
          </a:solidFill>
          <a:ln>
            <a:solidFill>
              <a:schemeClr val="tx1">
                <a:lumMod val="50000"/>
              </a:schemeClr>
            </a:solidFill>
          </a:ln>
        </p:spPr>
      </p:pic>
      <p:pic>
        <p:nvPicPr>
          <p:cNvPr id="6" name="Tijdelijke aanduiding voor inhoud 3">
            <a:extLst>
              <a:ext uri="{FF2B5EF4-FFF2-40B4-BE49-F238E27FC236}">
                <a16:creationId xmlns:a16="http://schemas.microsoft.com/office/drawing/2014/main" id="{31AEAF8D-7EB1-15BD-4EA1-D54663B07FE3}"/>
              </a:ext>
            </a:extLst>
          </p:cNvPr>
          <p:cNvPicPr>
            <a:picLocks noChangeAspect="1"/>
          </p:cNvPicPr>
          <p:nvPr/>
        </p:nvPicPr>
        <p:blipFill rotWithShape="1">
          <a:blip r:embed="rId3"/>
          <a:srcRect t="13652" b="6991"/>
          <a:stretch/>
        </p:blipFill>
        <p:spPr>
          <a:xfrm>
            <a:off x="3258294" y="1551135"/>
            <a:ext cx="5890261" cy="1349528"/>
          </a:xfrm>
          <a:prstGeom prst="rect">
            <a:avLst/>
          </a:prstGeom>
          <a:ln>
            <a:solidFill>
              <a:schemeClr val="tx1"/>
            </a:solidFill>
          </a:ln>
        </p:spPr>
      </p:pic>
      <p:pic>
        <p:nvPicPr>
          <p:cNvPr id="7" name="Picture 6">
            <a:extLst>
              <a:ext uri="{FF2B5EF4-FFF2-40B4-BE49-F238E27FC236}">
                <a16:creationId xmlns:a16="http://schemas.microsoft.com/office/drawing/2014/main" id="{838FC199-C771-17DD-8E53-B4CB2C9D4F16}"/>
              </a:ext>
            </a:extLst>
          </p:cNvPr>
          <p:cNvPicPr>
            <a:picLocks noChangeAspect="1"/>
          </p:cNvPicPr>
          <p:nvPr/>
        </p:nvPicPr>
        <p:blipFill rotWithShape="1">
          <a:blip r:embed="rId4"/>
          <a:srcRect r="51189"/>
          <a:stretch/>
        </p:blipFill>
        <p:spPr>
          <a:xfrm>
            <a:off x="5054559" y="4512672"/>
            <a:ext cx="3805676" cy="1713486"/>
          </a:xfrm>
          <a:prstGeom prst="rect">
            <a:avLst/>
          </a:prstGeom>
          <a:ln>
            <a:solidFill>
              <a:schemeClr val="tx1">
                <a:lumMod val="50000"/>
              </a:schemeClr>
            </a:solidFill>
          </a:ln>
        </p:spPr>
      </p:pic>
      <p:cxnSp>
        <p:nvCxnSpPr>
          <p:cNvPr id="8" name="Straight Arrow Connector 7">
            <a:extLst>
              <a:ext uri="{FF2B5EF4-FFF2-40B4-BE49-F238E27FC236}">
                <a16:creationId xmlns:a16="http://schemas.microsoft.com/office/drawing/2014/main" id="{50C54A15-842F-817F-63A5-C946C8BE1D4B}"/>
              </a:ext>
            </a:extLst>
          </p:cNvPr>
          <p:cNvCxnSpPr>
            <a:stCxn id="5" idx="0"/>
          </p:cNvCxnSpPr>
          <p:nvPr/>
        </p:nvCxnSpPr>
        <p:spPr>
          <a:xfrm flipV="1">
            <a:off x="2549833" y="1752933"/>
            <a:ext cx="1617327" cy="1577030"/>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3AC48C4-AF33-E1FB-244C-4C7A19B8C2E7}"/>
              </a:ext>
            </a:extLst>
          </p:cNvPr>
          <p:cNvCxnSpPr>
            <a:cxnSpLocks/>
            <a:stCxn id="7" idx="0"/>
          </p:cNvCxnSpPr>
          <p:nvPr/>
        </p:nvCxnSpPr>
        <p:spPr>
          <a:xfrm flipH="1" flipV="1">
            <a:off x="5340115" y="1752933"/>
            <a:ext cx="1617282" cy="2759739"/>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933B807-3532-AC46-E38A-7FE1A85077E6}"/>
              </a:ext>
            </a:extLst>
          </p:cNvPr>
          <p:cNvCxnSpPr>
            <a:cxnSpLocks/>
            <a:stCxn id="7" idx="0"/>
          </p:cNvCxnSpPr>
          <p:nvPr/>
        </p:nvCxnSpPr>
        <p:spPr>
          <a:xfrm flipH="1" flipV="1">
            <a:off x="6677026" y="1752933"/>
            <a:ext cx="280371" cy="2759739"/>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1322D44-AF75-B5F5-6787-E48956C476A4}"/>
              </a:ext>
            </a:extLst>
          </p:cNvPr>
          <p:cNvCxnSpPr>
            <a:cxnSpLocks/>
            <a:stCxn id="5" idx="0"/>
          </p:cNvCxnSpPr>
          <p:nvPr/>
        </p:nvCxnSpPr>
        <p:spPr>
          <a:xfrm flipV="1">
            <a:off x="2549833" y="1752933"/>
            <a:ext cx="3465046" cy="1577030"/>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Tick">
            <a:extLst>
              <a:ext uri="{FF2B5EF4-FFF2-40B4-BE49-F238E27FC236}">
                <a16:creationId xmlns:a16="http://schemas.microsoft.com/office/drawing/2014/main" id="{8FB3A471-6AC4-CBC7-9CB7-FCE5E84F9D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8530" y="5430705"/>
            <a:ext cx="720000" cy="720000"/>
          </a:xfrm>
          <a:prstGeom prst="rect">
            <a:avLst/>
          </a:prstGeom>
        </p:spPr>
      </p:pic>
      <p:grpSp>
        <p:nvGrpSpPr>
          <p:cNvPr id="18" name="Group 17">
            <a:extLst>
              <a:ext uri="{FF2B5EF4-FFF2-40B4-BE49-F238E27FC236}">
                <a16:creationId xmlns:a16="http://schemas.microsoft.com/office/drawing/2014/main" id="{F2CADE21-AAA2-2E31-0B4D-43F3D92007E9}"/>
              </a:ext>
            </a:extLst>
          </p:cNvPr>
          <p:cNvGrpSpPr/>
          <p:nvPr/>
        </p:nvGrpSpPr>
        <p:grpSpPr>
          <a:xfrm>
            <a:off x="7373607" y="1992780"/>
            <a:ext cx="4424064" cy="2458174"/>
            <a:chOff x="7373607" y="1995355"/>
            <a:chExt cx="4424064" cy="2458174"/>
          </a:xfrm>
        </p:grpSpPr>
        <p:pic>
          <p:nvPicPr>
            <p:cNvPr id="12" name="Afbeelding 4">
              <a:extLst>
                <a:ext uri="{FF2B5EF4-FFF2-40B4-BE49-F238E27FC236}">
                  <a16:creationId xmlns:a16="http://schemas.microsoft.com/office/drawing/2014/main" id="{AA46DDFC-E623-4F7D-B6AC-E47092F558C8}"/>
                </a:ext>
              </a:extLst>
            </p:cNvPr>
            <p:cNvPicPr>
              <a:picLocks noChangeAspect="1"/>
            </p:cNvPicPr>
            <p:nvPr/>
          </p:nvPicPr>
          <p:blipFill rotWithShape="1">
            <a:blip r:embed="rId7"/>
            <a:srcRect l="36595" t="16058" r="1" b="19491"/>
            <a:stretch/>
          </p:blipFill>
          <p:spPr>
            <a:xfrm>
              <a:off x="8592801" y="2629494"/>
              <a:ext cx="3204870" cy="1824035"/>
            </a:xfrm>
            <a:prstGeom prst="rect">
              <a:avLst/>
            </a:prstGeom>
            <a:ln>
              <a:solidFill>
                <a:schemeClr val="tx1">
                  <a:lumMod val="50000"/>
                </a:schemeClr>
              </a:solidFill>
            </a:ln>
          </p:spPr>
        </p:pic>
        <p:cxnSp>
          <p:nvCxnSpPr>
            <p:cNvPr id="13" name="Straight Connector 12">
              <a:extLst>
                <a:ext uri="{FF2B5EF4-FFF2-40B4-BE49-F238E27FC236}">
                  <a16:creationId xmlns:a16="http://schemas.microsoft.com/office/drawing/2014/main" id="{8C50994A-2A74-D564-CF99-164ACC1AB39C}"/>
                </a:ext>
              </a:extLst>
            </p:cNvPr>
            <p:cNvCxnSpPr/>
            <p:nvPr/>
          </p:nvCxnSpPr>
          <p:spPr>
            <a:xfrm>
              <a:off x="7373607" y="2743007"/>
              <a:ext cx="1219194" cy="1710522"/>
            </a:xfrm>
            <a:prstGeom prst="line">
              <a:avLst/>
            </a:prstGeom>
            <a:ln w="1270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9447AF3-98C9-8F00-0F90-101F60996340}"/>
                </a:ext>
              </a:extLst>
            </p:cNvPr>
            <p:cNvCxnSpPr>
              <a:cxnSpLocks/>
            </p:cNvCxnSpPr>
            <p:nvPr/>
          </p:nvCxnSpPr>
          <p:spPr>
            <a:xfrm>
              <a:off x="9079695" y="1996146"/>
              <a:ext cx="2717976" cy="633348"/>
            </a:xfrm>
            <a:prstGeom prst="line">
              <a:avLst/>
            </a:prstGeom>
            <a:ln w="1270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9E626D2-CF4D-F577-2E40-B8294ADAC6C9}"/>
                </a:ext>
              </a:extLst>
            </p:cNvPr>
            <p:cNvSpPr/>
            <p:nvPr/>
          </p:nvSpPr>
          <p:spPr>
            <a:xfrm>
              <a:off x="7373607" y="1996146"/>
              <a:ext cx="1706088" cy="756745"/>
            </a:xfrm>
            <a:prstGeom prst="rect">
              <a:avLst/>
            </a:prstGeom>
            <a:noFill/>
            <a:ln w="12700">
              <a:solidFill>
                <a:schemeClr val="tx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7" name="Straight Connector 16">
              <a:extLst>
                <a:ext uri="{FF2B5EF4-FFF2-40B4-BE49-F238E27FC236}">
                  <a16:creationId xmlns:a16="http://schemas.microsoft.com/office/drawing/2014/main" id="{EEF0C794-E9B9-CB4F-18A2-8DCFD4B1EFA0}"/>
                </a:ext>
              </a:extLst>
            </p:cNvPr>
            <p:cNvCxnSpPr>
              <a:cxnSpLocks/>
            </p:cNvCxnSpPr>
            <p:nvPr/>
          </p:nvCxnSpPr>
          <p:spPr>
            <a:xfrm>
              <a:off x="7407138" y="1995355"/>
              <a:ext cx="1219194" cy="643232"/>
            </a:xfrm>
            <a:prstGeom prst="line">
              <a:avLst/>
            </a:prstGeom>
            <a:ln w="1270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5255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E64C-C03B-3FEB-43C6-905CD9D44164}"/>
              </a:ext>
            </a:extLst>
          </p:cNvPr>
          <p:cNvSpPr>
            <a:spLocks noGrp="1"/>
          </p:cNvSpPr>
          <p:nvPr>
            <p:ph type="title"/>
          </p:nvPr>
        </p:nvSpPr>
        <p:spPr>
          <a:xfrm>
            <a:off x="515936" y="193243"/>
            <a:ext cx="11160125" cy="1116012"/>
          </a:xfrm>
        </p:spPr>
        <p:txBody>
          <a:bodyPr/>
          <a:lstStyle/>
          <a:p>
            <a:r>
              <a:rPr lang="en-US" dirty="0"/>
              <a:t>(Two headed) Object Detector</a:t>
            </a:r>
            <a:br>
              <a:rPr lang="en-US" dirty="0"/>
            </a:br>
            <a:r>
              <a:rPr lang="en-US" sz="2400" dirty="0"/>
              <a:t>Localize &amp; classify</a:t>
            </a:r>
          </a:p>
        </p:txBody>
      </p:sp>
      <p:sp>
        <p:nvSpPr>
          <p:cNvPr id="3" name="Slide Number Placeholder 2">
            <a:extLst>
              <a:ext uri="{FF2B5EF4-FFF2-40B4-BE49-F238E27FC236}">
                <a16:creationId xmlns:a16="http://schemas.microsoft.com/office/drawing/2014/main" id="{5B6FB08B-ED05-8DA6-33E7-201347F516CF}"/>
              </a:ext>
            </a:extLst>
          </p:cNvPr>
          <p:cNvSpPr>
            <a:spLocks noGrp="1"/>
          </p:cNvSpPr>
          <p:nvPr>
            <p:ph type="sldNum" sz="quarter" idx="25"/>
          </p:nvPr>
        </p:nvSpPr>
        <p:spPr/>
        <p:txBody>
          <a:bodyPr/>
          <a:lstStyle/>
          <a:p>
            <a:fld id="{8B70248A-FD0F-534C-919E-E8EB9B0FC062}" type="slidenum">
              <a:rPr lang="en-BE" smtClean="0"/>
              <a:pPr/>
              <a:t>30</a:t>
            </a:fld>
            <a:endParaRPr lang="en-BE"/>
          </a:p>
        </p:txBody>
      </p:sp>
      <p:sp>
        <p:nvSpPr>
          <p:cNvPr id="4" name="Text Placeholder 3">
            <a:extLst>
              <a:ext uri="{FF2B5EF4-FFF2-40B4-BE49-F238E27FC236}">
                <a16:creationId xmlns:a16="http://schemas.microsoft.com/office/drawing/2014/main" id="{B02CEF51-8202-7A35-D1DC-2BE924F2E94B}"/>
              </a:ext>
            </a:extLst>
          </p:cNvPr>
          <p:cNvSpPr>
            <a:spLocks noGrp="1"/>
          </p:cNvSpPr>
          <p:nvPr>
            <p:ph type="body" sz="quarter" idx="31"/>
          </p:nvPr>
        </p:nvSpPr>
        <p:spPr>
          <a:xfrm>
            <a:off x="515936" y="1309255"/>
            <a:ext cx="11160127" cy="5035983"/>
          </a:xfrm>
        </p:spPr>
        <p:txBody>
          <a:bodyPr/>
          <a:lstStyle/>
          <a:p>
            <a:r>
              <a:rPr lang="en-US" dirty="0">
                <a:latin typeface="+mj-lt"/>
              </a:rPr>
              <a:t>Each object detector has to</a:t>
            </a:r>
          </a:p>
          <a:p>
            <a:pPr marL="342900" indent="-342900">
              <a:buFont typeface="Wingdings 3" panose="05040102010807070707" pitchFamily="18" charset="2"/>
              <a:buChar char="à"/>
            </a:pPr>
            <a:r>
              <a:rPr lang="en-US" b="1" dirty="0">
                <a:latin typeface="+mj-lt"/>
              </a:rPr>
              <a:t>Localize</a:t>
            </a:r>
            <a:r>
              <a:rPr lang="en-US" dirty="0">
                <a:latin typeface="+mj-lt"/>
              </a:rPr>
              <a:t> the object – predict </a:t>
            </a:r>
            <a:r>
              <a:rPr lang="en-US" b="1" dirty="0">
                <a:latin typeface="+mj-lt"/>
              </a:rPr>
              <a:t>bounding box coordinates (regression)</a:t>
            </a:r>
          </a:p>
          <a:p>
            <a:pPr marL="342900" indent="-342900">
              <a:buFont typeface="Wingdings 3" panose="05040102010807070707" pitchFamily="18" charset="2"/>
              <a:buChar char="à"/>
            </a:pPr>
            <a:r>
              <a:rPr lang="en-US" b="1" dirty="0">
                <a:latin typeface="+mj-lt"/>
              </a:rPr>
              <a:t>Classify</a:t>
            </a:r>
            <a:r>
              <a:rPr lang="en-US" dirty="0">
                <a:latin typeface="+mj-lt"/>
              </a:rPr>
              <a:t> the object in the bounding box (or predict as background)</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a:latin typeface="+mj-lt"/>
            </a:endParaRPr>
          </a:p>
          <a:p>
            <a:endParaRPr lang="en-US" dirty="0">
              <a:latin typeface="+mj-lt"/>
            </a:endParaRPr>
          </a:p>
          <a:p>
            <a:pPr marL="342900" indent="-342900">
              <a:buFont typeface="Arial" panose="020B0604020202020204" pitchFamily="34" charset="0"/>
              <a:buChar char="•"/>
            </a:pPr>
            <a:endParaRPr lang="en-US" dirty="0">
              <a:latin typeface="+mj-lt"/>
            </a:endParaRPr>
          </a:p>
        </p:txBody>
      </p:sp>
      <p:pic>
        <p:nvPicPr>
          <p:cNvPr id="9" name="Picture 8">
            <a:extLst>
              <a:ext uri="{FF2B5EF4-FFF2-40B4-BE49-F238E27FC236}">
                <a16:creationId xmlns:a16="http://schemas.microsoft.com/office/drawing/2014/main" id="{D54E2944-A02A-2978-10CA-A477301E0ECE}"/>
              </a:ext>
            </a:extLst>
          </p:cNvPr>
          <p:cNvPicPr>
            <a:picLocks noChangeAspect="1"/>
          </p:cNvPicPr>
          <p:nvPr/>
        </p:nvPicPr>
        <p:blipFill>
          <a:blip r:embed="rId2"/>
          <a:stretch>
            <a:fillRect/>
          </a:stretch>
        </p:blipFill>
        <p:spPr>
          <a:xfrm>
            <a:off x="821271" y="2434968"/>
            <a:ext cx="9902537" cy="4229789"/>
          </a:xfrm>
          <a:prstGeom prst="rect">
            <a:avLst/>
          </a:prstGeom>
        </p:spPr>
      </p:pic>
      <p:sp>
        <p:nvSpPr>
          <p:cNvPr id="10" name="TextBox 9">
            <a:extLst>
              <a:ext uri="{FF2B5EF4-FFF2-40B4-BE49-F238E27FC236}">
                <a16:creationId xmlns:a16="http://schemas.microsoft.com/office/drawing/2014/main" id="{323B8E1F-378D-696C-BFDE-DF65FC109FA2}"/>
              </a:ext>
            </a:extLst>
          </p:cNvPr>
          <p:cNvSpPr txBox="1"/>
          <p:nvPr/>
        </p:nvSpPr>
        <p:spPr>
          <a:xfrm>
            <a:off x="9064190" y="2976541"/>
            <a:ext cx="1527982" cy="307777"/>
          </a:xfrm>
          <a:prstGeom prst="rect">
            <a:avLst/>
          </a:prstGeom>
          <a:noFill/>
        </p:spPr>
        <p:txBody>
          <a:bodyPr wrap="none" rtlCol="0">
            <a:spAutoFit/>
          </a:bodyPr>
          <a:lstStyle/>
          <a:p>
            <a:r>
              <a:rPr lang="en-US" sz="1400" i="1" dirty="0">
                <a:latin typeface="+mj-lt"/>
              </a:rPr>
              <a:t>L2 Loss ((R)MSE)</a:t>
            </a:r>
          </a:p>
        </p:txBody>
      </p:sp>
      <p:sp>
        <p:nvSpPr>
          <p:cNvPr id="11" name="TextBox 10">
            <a:extLst>
              <a:ext uri="{FF2B5EF4-FFF2-40B4-BE49-F238E27FC236}">
                <a16:creationId xmlns:a16="http://schemas.microsoft.com/office/drawing/2014/main" id="{E049AE1A-1913-2BB3-CD64-C02511F2D2F9}"/>
              </a:ext>
            </a:extLst>
          </p:cNvPr>
          <p:cNvSpPr txBox="1"/>
          <p:nvPr/>
        </p:nvSpPr>
        <p:spPr>
          <a:xfrm>
            <a:off x="9071027" y="6228378"/>
            <a:ext cx="2246128" cy="276999"/>
          </a:xfrm>
          <a:prstGeom prst="rect">
            <a:avLst/>
          </a:prstGeom>
          <a:noFill/>
        </p:spPr>
        <p:txBody>
          <a:bodyPr wrap="none" rtlCol="0">
            <a:spAutoFit/>
          </a:bodyPr>
          <a:lstStyle/>
          <a:p>
            <a:r>
              <a:rPr lang="en-US" sz="1200" dirty="0" err="1">
                <a:latin typeface="+mj-lt"/>
              </a:rPr>
              <a:t>Softmax</a:t>
            </a:r>
            <a:r>
              <a:rPr lang="en-US" sz="1200" dirty="0">
                <a:latin typeface="+mj-lt"/>
              </a:rPr>
              <a:t> / </a:t>
            </a:r>
            <a:r>
              <a:rPr lang="en-US" sz="1200" dirty="0" err="1">
                <a:latin typeface="+mj-lt"/>
              </a:rPr>
              <a:t>Crossentropy</a:t>
            </a:r>
            <a:r>
              <a:rPr lang="en-US" sz="1200" dirty="0">
                <a:latin typeface="+mj-lt"/>
              </a:rPr>
              <a:t> Loss</a:t>
            </a:r>
          </a:p>
        </p:txBody>
      </p:sp>
      <p:sp>
        <p:nvSpPr>
          <p:cNvPr id="12" name="TextBox 11">
            <a:extLst>
              <a:ext uri="{FF2B5EF4-FFF2-40B4-BE49-F238E27FC236}">
                <a16:creationId xmlns:a16="http://schemas.microsoft.com/office/drawing/2014/main" id="{F88DA316-A895-92F7-24E2-E79BD1FF37A0}"/>
              </a:ext>
            </a:extLst>
          </p:cNvPr>
          <p:cNvSpPr txBox="1"/>
          <p:nvPr/>
        </p:nvSpPr>
        <p:spPr>
          <a:xfrm>
            <a:off x="3513930" y="3820247"/>
            <a:ext cx="1309974" cy="253916"/>
          </a:xfrm>
          <a:prstGeom prst="rect">
            <a:avLst/>
          </a:prstGeom>
          <a:noFill/>
        </p:spPr>
        <p:txBody>
          <a:bodyPr wrap="none" rtlCol="0">
            <a:spAutoFit/>
          </a:bodyPr>
          <a:lstStyle/>
          <a:p>
            <a:r>
              <a:rPr lang="en-US" sz="1000" dirty="0">
                <a:latin typeface="+mj-lt"/>
              </a:rPr>
              <a:t>Feature extractor</a:t>
            </a:r>
          </a:p>
        </p:txBody>
      </p:sp>
      <p:sp>
        <p:nvSpPr>
          <p:cNvPr id="13" name="TextBox 12">
            <a:extLst>
              <a:ext uri="{FF2B5EF4-FFF2-40B4-BE49-F238E27FC236}">
                <a16:creationId xmlns:a16="http://schemas.microsoft.com/office/drawing/2014/main" id="{568C7024-C7D8-9597-FB3F-3545B6C9D98A}"/>
              </a:ext>
            </a:extLst>
          </p:cNvPr>
          <p:cNvSpPr txBox="1"/>
          <p:nvPr/>
        </p:nvSpPr>
        <p:spPr>
          <a:xfrm>
            <a:off x="4911143" y="3519469"/>
            <a:ext cx="777777" cy="307777"/>
          </a:xfrm>
          <a:prstGeom prst="rect">
            <a:avLst/>
          </a:prstGeom>
          <a:noFill/>
        </p:spPr>
        <p:txBody>
          <a:bodyPr wrap="none" rtlCol="0">
            <a:spAutoFit/>
          </a:bodyPr>
          <a:lstStyle/>
          <a:p>
            <a:r>
              <a:rPr lang="en-US" sz="1400" dirty="0">
                <a:latin typeface="+mj-lt"/>
              </a:rPr>
              <a:t>Flatten</a:t>
            </a:r>
          </a:p>
        </p:txBody>
      </p:sp>
      <p:sp>
        <p:nvSpPr>
          <p:cNvPr id="14" name="TextBox 13">
            <a:extLst>
              <a:ext uri="{FF2B5EF4-FFF2-40B4-BE49-F238E27FC236}">
                <a16:creationId xmlns:a16="http://schemas.microsoft.com/office/drawing/2014/main" id="{6DD40693-52EF-90E6-BFEE-C0A85183B76E}"/>
              </a:ext>
            </a:extLst>
          </p:cNvPr>
          <p:cNvSpPr txBox="1"/>
          <p:nvPr/>
        </p:nvSpPr>
        <p:spPr>
          <a:xfrm>
            <a:off x="5458398" y="2892173"/>
            <a:ext cx="1611339" cy="307777"/>
          </a:xfrm>
          <a:prstGeom prst="rect">
            <a:avLst/>
          </a:prstGeom>
          <a:noFill/>
        </p:spPr>
        <p:txBody>
          <a:bodyPr wrap="none" rtlCol="0">
            <a:spAutoFit/>
          </a:bodyPr>
          <a:lstStyle/>
          <a:p>
            <a:r>
              <a:rPr lang="en-US" sz="1400" dirty="0">
                <a:latin typeface="+mj-lt"/>
              </a:rPr>
              <a:t>Fully Connected</a:t>
            </a:r>
          </a:p>
        </p:txBody>
      </p:sp>
    </p:spTree>
    <p:extLst>
      <p:ext uri="{BB962C8B-B14F-4D97-AF65-F5344CB8AC3E}">
        <p14:creationId xmlns:p14="http://schemas.microsoft.com/office/powerpoint/2010/main" val="263243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2E62-929B-9877-402B-5209A85CC210}"/>
              </a:ext>
            </a:extLst>
          </p:cNvPr>
          <p:cNvSpPr>
            <a:spLocks noGrp="1"/>
          </p:cNvSpPr>
          <p:nvPr>
            <p:ph type="title"/>
          </p:nvPr>
        </p:nvSpPr>
        <p:spPr/>
        <p:txBody>
          <a:bodyPr/>
          <a:lstStyle/>
          <a:p>
            <a:r>
              <a:rPr lang="en-US" dirty="0"/>
              <a:t>(Two-headed) Object Detector</a:t>
            </a:r>
            <a:br>
              <a:rPr lang="en-US" dirty="0"/>
            </a:br>
            <a:r>
              <a:rPr lang="en-US" sz="3200" dirty="0"/>
              <a:t>Localize &amp; Classify</a:t>
            </a:r>
            <a:endParaRPr lang="en-US" dirty="0"/>
          </a:p>
        </p:txBody>
      </p:sp>
      <p:sp>
        <p:nvSpPr>
          <p:cNvPr id="3" name="Slide Number Placeholder 2">
            <a:extLst>
              <a:ext uri="{FF2B5EF4-FFF2-40B4-BE49-F238E27FC236}">
                <a16:creationId xmlns:a16="http://schemas.microsoft.com/office/drawing/2014/main" id="{DC0C50F8-0A2B-90C3-92E5-6C6FFA25C3CC}"/>
              </a:ext>
            </a:extLst>
          </p:cNvPr>
          <p:cNvSpPr>
            <a:spLocks noGrp="1"/>
          </p:cNvSpPr>
          <p:nvPr>
            <p:ph type="sldNum" sz="quarter" idx="25"/>
          </p:nvPr>
        </p:nvSpPr>
        <p:spPr/>
        <p:txBody>
          <a:bodyPr/>
          <a:lstStyle/>
          <a:p>
            <a:fld id="{8B70248A-FD0F-534C-919E-E8EB9B0FC062}" type="slidenum">
              <a:rPr lang="en-BE" smtClean="0"/>
              <a:pPr/>
              <a:t>31</a:t>
            </a:fld>
            <a:endParaRPr lang="en-BE"/>
          </a:p>
        </p:txBody>
      </p:sp>
      <p:sp>
        <p:nvSpPr>
          <p:cNvPr id="4" name="Text Placeholder 3">
            <a:extLst>
              <a:ext uri="{FF2B5EF4-FFF2-40B4-BE49-F238E27FC236}">
                <a16:creationId xmlns:a16="http://schemas.microsoft.com/office/drawing/2014/main" id="{9ABD1FA7-E3EF-DBFE-D20E-A16C07C29EE9}"/>
              </a:ext>
            </a:extLst>
          </p:cNvPr>
          <p:cNvSpPr>
            <a:spLocks noGrp="1"/>
          </p:cNvSpPr>
          <p:nvPr>
            <p:ph type="body" sz="quarter" idx="31"/>
          </p:nvPr>
        </p:nvSpPr>
        <p:spPr/>
        <p:txBody>
          <a:bodyPr/>
          <a:lstStyle/>
          <a:p>
            <a:endParaRPr lang="en-US" dirty="0"/>
          </a:p>
        </p:txBody>
      </p:sp>
      <p:pic>
        <p:nvPicPr>
          <p:cNvPr id="2050" name="Picture 2" descr="machine learning - What is a multi-headed model? And what exactly is a  'head' in a model? - Stack Overflow">
            <a:extLst>
              <a:ext uri="{FF2B5EF4-FFF2-40B4-BE49-F238E27FC236}">
                <a16:creationId xmlns:a16="http://schemas.microsoft.com/office/drawing/2014/main" id="{6247E38F-C1C7-7FCC-9A7D-9C77AF66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25" y="1420431"/>
            <a:ext cx="11946948" cy="4898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503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A54AB-7214-D73A-7DF4-12FDF9B09311}"/>
              </a:ext>
            </a:extLst>
          </p:cNvPr>
          <p:cNvSpPr>
            <a:spLocks noGrp="1"/>
          </p:cNvSpPr>
          <p:nvPr>
            <p:ph type="title"/>
          </p:nvPr>
        </p:nvSpPr>
        <p:spPr>
          <a:xfrm>
            <a:off x="515937" y="112326"/>
            <a:ext cx="11160125" cy="821711"/>
          </a:xfrm>
        </p:spPr>
        <p:txBody>
          <a:bodyPr/>
          <a:lstStyle/>
          <a:p>
            <a:r>
              <a:rPr lang="en-US" sz="3600" dirty="0"/>
              <a:t>Challenges for sliding window object detectors</a:t>
            </a:r>
          </a:p>
        </p:txBody>
      </p:sp>
      <p:sp>
        <p:nvSpPr>
          <p:cNvPr id="3" name="Slide Number Placeholder 2">
            <a:extLst>
              <a:ext uri="{FF2B5EF4-FFF2-40B4-BE49-F238E27FC236}">
                <a16:creationId xmlns:a16="http://schemas.microsoft.com/office/drawing/2014/main" id="{6A20D04B-2263-EDB5-413E-BAE9E1672DB6}"/>
              </a:ext>
            </a:extLst>
          </p:cNvPr>
          <p:cNvSpPr>
            <a:spLocks noGrp="1"/>
          </p:cNvSpPr>
          <p:nvPr>
            <p:ph type="sldNum" sz="quarter" idx="25"/>
          </p:nvPr>
        </p:nvSpPr>
        <p:spPr/>
        <p:txBody>
          <a:bodyPr/>
          <a:lstStyle/>
          <a:p>
            <a:fld id="{8B70248A-FD0F-534C-919E-E8EB9B0FC062}" type="slidenum">
              <a:rPr lang="en-BE" smtClean="0"/>
              <a:pPr/>
              <a:t>32</a:t>
            </a:fld>
            <a:endParaRPr lang="en-BE"/>
          </a:p>
        </p:txBody>
      </p:sp>
      <p:pic>
        <p:nvPicPr>
          <p:cNvPr id="4098" name="Picture 2" descr="Region proposal object detection with OpenCV, Keras, and TensorFlow -  PyImageSearch">
            <a:extLst>
              <a:ext uri="{FF2B5EF4-FFF2-40B4-BE49-F238E27FC236}">
                <a16:creationId xmlns:a16="http://schemas.microsoft.com/office/drawing/2014/main" id="{2BD1F3A1-3A34-A9FE-E3C9-59C025187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71098"/>
            <a:ext cx="6635481" cy="27869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775CF70-E3A7-488D-19C1-D9611B521C2A}"/>
              </a:ext>
            </a:extLst>
          </p:cNvPr>
          <p:cNvPicPr>
            <a:picLocks noChangeAspect="1"/>
          </p:cNvPicPr>
          <p:nvPr/>
        </p:nvPicPr>
        <p:blipFill>
          <a:blip r:embed="rId3"/>
          <a:stretch>
            <a:fillRect/>
          </a:stretch>
        </p:blipFill>
        <p:spPr>
          <a:xfrm>
            <a:off x="7151417" y="4304400"/>
            <a:ext cx="4582392" cy="2320297"/>
          </a:xfrm>
          <a:prstGeom prst="rect">
            <a:avLst/>
          </a:prstGeom>
        </p:spPr>
      </p:pic>
      <p:sp>
        <p:nvSpPr>
          <p:cNvPr id="4" name="Text Placeholder 3">
            <a:extLst>
              <a:ext uri="{FF2B5EF4-FFF2-40B4-BE49-F238E27FC236}">
                <a16:creationId xmlns:a16="http://schemas.microsoft.com/office/drawing/2014/main" id="{FBB83F86-0768-A72D-5652-E6796950440C}"/>
              </a:ext>
            </a:extLst>
          </p:cNvPr>
          <p:cNvSpPr>
            <a:spLocks noGrp="1"/>
          </p:cNvSpPr>
          <p:nvPr>
            <p:ph type="body" sz="quarter" idx="31"/>
          </p:nvPr>
        </p:nvSpPr>
        <p:spPr>
          <a:xfrm>
            <a:off x="515936" y="1018309"/>
            <a:ext cx="11160127" cy="5326929"/>
          </a:xfrm>
        </p:spPr>
        <p:txBody>
          <a:bodyPr/>
          <a:lstStyle/>
          <a:p>
            <a:pPr marL="342900" indent="-342900">
              <a:buFont typeface="Wingdings 3" panose="05040102010807070707" pitchFamily="18" charset="2"/>
              <a:buChar char="à"/>
            </a:pPr>
            <a:r>
              <a:rPr lang="en-US" dirty="0">
                <a:latin typeface="+mj-lt"/>
              </a:rPr>
              <a:t>Lots of compute needed to test out </a:t>
            </a:r>
            <a:r>
              <a:rPr lang="en-US" b="1" dirty="0">
                <a:latin typeface="+mj-lt"/>
              </a:rPr>
              <a:t>multiple sizes and aspect ratios</a:t>
            </a:r>
            <a:r>
              <a:rPr lang="en-US" dirty="0">
                <a:latin typeface="+mj-lt"/>
              </a:rPr>
              <a:t> of sliding windows</a:t>
            </a:r>
          </a:p>
          <a:p>
            <a:pPr marL="1062900" lvl="2" indent="-342900">
              <a:buFont typeface="Wingdings 3" panose="05040102010807070707" pitchFamily="18" charset="2"/>
              <a:buChar char="à"/>
            </a:pPr>
            <a:r>
              <a:rPr lang="en-US" dirty="0">
                <a:latin typeface="+mj-lt"/>
                <a:sym typeface="Wingdings" panose="05000000000000000000" pitchFamily="2" charset="2"/>
              </a:rPr>
              <a:t>Solution: restrict search space to </a:t>
            </a:r>
            <a:r>
              <a:rPr lang="en-US" dirty="0">
                <a:highlight>
                  <a:srgbClr val="FA6432"/>
                </a:highlight>
                <a:latin typeface="+mj-lt"/>
                <a:sym typeface="Wingdings" panose="05000000000000000000" pitchFamily="2" charset="2"/>
              </a:rPr>
              <a:t>ROI</a:t>
            </a:r>
            <a:r>
              <a:rPr lang="en-US" dirty="0">
                <a:latin typeface="+mj-lt"/>
                <a:sym typeface="Wingdings" panose="05000000000000000000" pitchFamily="2" charset="2"/>
              </a:rPr>
              <a:t>’s</a:t>
            </a:r>
          </a:p>
          <a:p>
            <a:pPr marL="1062900" lvl="2" indent="-342900">
              <a:buFont typeface="Wingdings 3" panose="05040102010807070707" pitchFamily="18" charset="2"/>
              <a:buChar char="à"/>
            </a:pPr>
            <a:endParaRPr lang="en-US" dirty="0">
              <a:latin typeface="+mj-lt"/>
              <a:sym typeface="Wingdings" panose="05000000000000000000" pitchFamily="2" charset="2"/>
            </a:endParaRPr>
          </a:p>
          <a:p>
            <a:pPr marL="342900" indent="-342900">
              <a:buFont typeface="Wingdings 3" panose="05040102010807070707" pitchFamily="18" charset="2"/>
              <a:buChar char="à"/>
            </a:pPr>
            <a:r>
              <a:rPr lang="en-US" dirty="0">
                <a:latin typeface="+mj-lt"/>
                <a:sym typeface="Wingdings" panose="05000000000000000000" pitchFamily="2" charset="2"/>
              </a:rPr>
              <a:t>Unknown </a:t>
            </a:r>
            <a:r>
              <a:rPr lang="en-US" b="1" dirty="0">
                <a:latin typeface="+mj-lt"/>
                <a:sym typeface="Wingdings" panose="05000000000000000000" pitchFamily="2" charset="2"/>
              </a:rPr>
              <a:t>number of objects</a:t>
            </a:r>
            <a:r>
              <a:rPr lang="en-US" dirty="0">
                <a:latin typeface="+mj-lt"/>
                <a:sym typeface="Wingdings" panose="05000000000000000000" pitchFamily="2" charset="2"/>
              </a:rPr>
              <a:t> in the image (neural network has a static number of outputs)</a:t>
            </a:r>
          </a:p>
          <a:p>
            <a:pPr marL="1062900" lvl="2" indent="-342900">
              <a:buFont typeface="Wingdings 3" panose="05040102010807070707" pitchFamily="18" charset="2"/>
              <a:buChar char="à"/>
            </a:pPr>
            <a:r>
              <a:rPr lang="en-US" dirty="0">
                <a:latin typeface="+mj-lt"/>
                <a:sym typeface="Wingdings" panose="05000000000000000000" pitchFamily="2" charset="2"/>
              </a:rPr>
              <a:t>Solution: predict </a:t>
            </a:r>
            <a:r>
              <a:rPr lang="en-US" dirty="0">
                <a:highlight>
                  <a:srgbClr val="FA6432"/>
                </a:highlight>
                <a:latin typeface="+mj-lt"/>
                <a:sym typeface="Wingdings" panose="05000000000000000000" pitchFamily="2" charset="2"/>
              </a:rPr>
              <a:t>many potential bounding boxes</a:t>
            </a:r>
            <a:r>
              <a:rPr lang="en-US" dirty="0">
                <a:latin typeface="+mj-lt"/>
                <a:sym typeface="Wingdings" panose="05000000000000000000" pitchFamily="2" charset="2"/>
              </a:rPr>
              <a:t> (class-agnostic), and then </a:t>
            </a:r>
            <a:r>
              <a:rPr lang="en-US" dirty="0">
                <a:highlight>
                  <a:srgbClr val="FA6432"/>
                </a:highlight>
                <a:latin typeface="+mj-lt"/>
                <a:sym typeface="Wingdings" panose="05000000000000000000" pitchFamily="2" charset="2"/>
              </a:rPr>
              <a:t>refine them</a:t>
            </a:r>
            <a:r>
              <a:rPr lang="en-US" dirty="0">
                <a:latin typeface="+mj-lt"/>
                <a:sym typeface="Wingdings" panose="05000000000000000000" pitchFamily="2" charset="2"/>
              </a:rPr>
              <a:t> by classification &amp; using non-max suppression</a:t>
            </a:r>
          </a:p>
          <a:p>
            <a:pPr marL="702900" lvl="1" indent="-342900"/>
            <a:endParaRPr lang="en-US" dirty="0">
              <a:latin typeface="+mj-lt"/>
              <a:sym typeface="Wingdings" panose="05000000000000000000" pitchFamily="2" charset="2"/>
            </a:endParaRPr>
          </a:p>
          <a:p>
            <a:endParaRPr lang="en-US" dirty="0">
              <a:latin typeface="+mj-lt"/>
              <a:sym typeface="Wingdings" panose="05000000000000000000" pitchFamily="2" charset="2"/>
            </a:endParaRPr>
          </a:p>
          <a:p>
            <a:endParaRPr lang="en-US" dirty="0">
              <a:latin typeface="+mj-lt"/>
              <a:sym typeface="Wingdings" panose="05000000000000000000" pitchFamily="2" charset="2"/>
            </a:endParaRPr>
          </a:p>
        </p:txBody>
      </p:sp>
    </p:spTree>
    <p:extLst>
      <p:ext uri="{BB962C8B-B14F-4D97-AF65-F5344CB8AC3E}">
        <p14:creationId xmlns:p14="http://schemas.microsoft.com/office/powerpoint/2010/main" val="809845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01EB-6CF0-1D4B-44A8-7316FF6EFFBF}"/>
              </a:ext>
            </a:extLst>
          </p:cNvPr>
          <p:cNvSpPr>
            <a:spLocks noGrp="1"/>
          </p:cNvSpPr>
          <p:nvPr>
            <p:ph type="title"/>
          </p:nvPr>
        </p:nvSpPr>
        <p:spPr>
          <a:xfrm>
            <a:off x="515935" y="0"/>
            <a:ext cx="11160125" cy="1116012"/>
          </a:xfrm>
        </p:spPr>
        <p:txBody>
          <a:bodyPr/>
          <a:lstStyle/>
          <a:p>
            <a:r>
              <a:rPr lang="en-US" sz="4000" dirty="0"/>
              <a:t>Class-Agnostic Object Detection</a:t>
            </a:r>
          </a:p>
        </p:txBody>
      </p:sp>
      <p:sp>
        <p:nvSpPr>
          <p:cNvPr id="3" name="Slide Number Placeholder 2">
            <a:extLst>
              <a:ext uri="{FF2B5EF4-FFF2-40B4-BE49-F238E27FC236}">
                <a16:creationId xmlns:a16="http://schemas.microsoft.com/office/drawing/2014/main" id="{9575B938-D4A7-26CB-7BD0-A8D00914EC8B}"/>
              </a:ext>
            </a:extLst>
          </p:cNvPr>
          <p:cNvSpPr>
            <a:spLocks noGrp="1"/>
          </p:cNvSpPr>
          <p:nvPr>
            <p:ph type="sldNum" sz="quarter" idx="25"/>
          </p:nvPr>
        </p:nvSpPr>
        <p:spPr/>
        <p:txBody>
          <a:bodyPr/>
          <a:lstStyle/>
          <a:p>
            <a:fld id="{8B70248A-FD0F-534C-919E-E8EB9B0FC062}" type="slidenum">
              <a:rPr lang="en-BE" smtClean="0"/>
              <a:pPr/>
              <a:t>33</a:t>
            </a:fld>
            <a:endParaRPr lang="en-BE"/>
          </a:p>
        </p:txBody>
      </p:sp>
      <p:sp>
        <p:nvSpPr>
          <p:cNvPr id="4" name="Text Placeholder 3">
            <a:extLst>
              <a:ext uri="{FF2B5EF4-FFF2-40B4-BE49-F238E27FC236}">
                <a16:creationId xmlns:a16="http://schemas.microsoft.com/office/drawing/2014/main" id="{E892DDE2-7D68-FCA3-1F66-9A98675E6EAC}"/>
              </a:ext>
            </a:extLst>
          </p:cNvPr>
          <p:cNvSpPr>
            <a:spLocks noGrp="1"/>
          </p:cNvSpPr>
          <p:nvPr>
            <p:ph type="body" sz="quarter" idx="31"/>
          </p:nvPr>
        </p:nvSpPr>
        <p:spPr>
          <a:xfrm>
            <a:off x="515935" y="1001464"/>
            <a:ext cx="11160127" cy="3514134"/>
          </a:xfrm>
        </p:spPr>
        <p:txBody>
          <a:bodyPr>
            <a:normAutofit fontScale="92500"/>
          </a:bodyPr>
          <a:lstStyle/>
          <a:p>
            <a:r>
              <a:rPr lang="en-US" b="1" dirty="0">
                <a:latin typeface="+mj-lt"/>
              </a:rPr>
              <a:t>Class-aware object detection</a:t>
            </a:r>
          </a:p>
          <a:p>
            <a:r>
              <a:rPr lang="en-US" dirty="0">
                <a:latin typeface="+mj-lt"/>
              </a:rPr>
              <a:t>	recognize and classify specific objects of predefined categories (cars, 	cats, dogs, </a:t>
            </a:r>
            <a:r>
              <a:rPr lang="en-US" dirty="0" err="1">
                <a:latin typeface="+mj-lt"/>
              </a:rPr>
              <a:t>etc</a:t>
            </a:r>
            <a:r>
              <a:rPr lang="en-US" dirty="0">
                <a:latin typeface="+mj-lt"/>
              </a:rPr>
              <a:t>)</a:t>
            </a:r>
          </a:p>
          <a:p>
            <a:endParaRPr lang="en-US" dirty="0">
              <a:latin typeface="+mj-lt"/>
            </a:endParaRPr>
          </a:p>
          <a:p>
            <a:r>
              <a:rPr lang="en-US" b="1" dirty="0">
                <a:latin typeface="+mj-lt"/>
              </a:rPr>
              <a:t>Class-agnostic detection </a:t>
            </a:r>
          </a:p>
          <a:p>
            <a:r>
              <a:rPr lang="en-US" dirty="0">
                <a:latin typeface="+mj-lt"/>
              </a:rPr>
              <a:t>	detects all possible objects in an image, even those not recognized from 	training data. </a:t>
            </a:r>
            <a:r>
              <a:rPr lang="en-US" b="1" dirty="0">
                <a:highlight>
                  <a:srgbClr val="FA6432"/>
                </a:highlight>
                <a:latin typeface="+mj-lt"/>
              </a:rPr>
              <a:t>A ‘generic’ object detector</a:t>
            </a:r>
          </a:p>
          <a:p>
            <a:endParaRPr lang="en-US" b="1" dirty="0">
              <a:highlight>
                <a:srgbClr val="FA6432"/>
              </a:highlight>
              <a:latin typeface="+mj-lt"/>
            </a:endParaRPr>
          </a:p>
          <a:p>
            <a:r>
              <a:rPr lang="en-US" dirty="0">
                <a:latin typeface="+mj-lt"/>
              </a:rPr>
              <a:t>	</a:t>
            </a:r>
            <a:r>
              <a:rPr lang="en-US" dirty="0">
                <a:latin typeface="+mj-lt"/>
                <a:sym typeface="Wingdings" panose="05000000000000000000" pitchFamily="2" charset="2"/>
              </a:rPr>
              <a:t> focuses on the presence and location of objects, not the category</a:t>
            </a:r>
          </a:p>
          <a:p>
            <a:r>
              <a:rPr lang="en-US" dirty="0">
                <a:latin typeface="+mj-lt"/>
                <a:sym typeface="Wingdings" panose="05000000000000000000" pitchFamily="2" charset="2"/>
              </a:rPr>
              <a:t>	 easily scalable to detect new categories of images, without requiring			extensive labelled data for each new category</a:t>
            </a:r>
            <a:endParaRPr lang="en-US" dirty="0">
              <a:latin typeface="+mj-lt"/>
            </a:endParaRPr>
          </a:p>
        </p:txBody>
      </p:sp>
      <p:pic>
        <p:nvPicPr>
          <p:cNvPr id="1026" name="Picture 2" descr="Class-Agnostic Object Detection">
            <a:extLst>
              <a:ext uri="{FF2B5EF4-FFF2-40B4-BE49-F238E27FC236}">
                <a16:creationId xmlns:a16="http://schemas.microsoft.com/office/drawing/2014/main" id="{192986E2-5F19-7F49-5D32-595D8671B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224" y="4432603"/>
            <a:ext cx="3238030" cy="24253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D60B1F-50FD-C634-EC2F-15850FF20A16}"/>
              </a:ext>
            </a:extLst>
          </p:cNvPr>
          <p:cNvPicPr>
            <a:picLocks noChangeAspect="1"/>
          </p:cNvPicPr>
          <p:nvPr/>
        </p:nvPicPr>
        <p:blipFill>
          <a:blip r:embed="rId4"/>
          <a:stretch>
            <a:fillRect/>
          </a:stretch>
        </p:blipFill>
        <p:spPr>
          <a:xfrm>
            <a:off x="1573391" y="4741751"/>
            <a:ext cx="5426104" cy="1807099"/>
          </a:xfrm>
          <a:prstGeom prst="rect">
            <a:avLst/>
          </a:prstGeom>
        </p:spPr>
      </p:pic>
    </p:spTree>
    <p:extLst>
      <p:ext uri="{BB962C8B-B14F-4D97-AF65-F5344CB8AC3E}">
        <p14:creationId xmlns:p14="http://schemas.microsoft.com/office/powerpoint/2010/main" val="3987233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B976-3AC6-823F-4910-558B2FAA3112}"/>
              </a:ext>
            </a:extLst>
          </p:cNvPr>
          <p:cNvSpPr>
            <a:spLocks noGrp="1"/>
          </p:cNvSpPr>
          <p:nvPr>
            <p:ph type="title"/>
          </p:nvPr>
        </p:nvSpPr>
        <p:spPr/>
        <p:txBody>
          <a:bodyPr/>
          <a:lstStyle/>
          <a:p>
            <a:r>
              <a:rPr lang="en-US" dirty="0"/>
              <a:t>Non-max suppression (NMS)</a:t>
            </a:r>
            <a:br>
              <a:rPr lang="en-US" dirty="0"/>
            </a:br>
            <a:r>
              <a:rPr lang="en-US" sz="2800" dirty="0"/>
              <a:t>Do we want all possible boxes?</a:t>
            </a:r>
            <a:endParaRPr lang="en-US" dirty="0"/>
          </a:p>
        </p:txBody>
      </p:sp>
      <p:sp>
        <p:nvSpPr>
          <p:cNvPr id="3" name="Slide Number Placeholder 2">
            <a:extLst>
              <a:ext uri="{FF2B5EF4-FFF2-40B4-BE49-F238E27FC236}">
                <a16:creationId xmlns:a16="http://schemas.microsoft.com/office/drawing/2014/main" id="{2DFBC078-505F-D391-29E9-6A67D31DA179}"/>
              </a:ext>
            </a:extLst>
          </p:cNvPr>
          <p:cNvSpPr>
            <a:spLocks noGrp="1"/>
          </p:cNvSpPr>
          <p:nvPr>
            <p:ph type="sldNum" sz="quarter" idx="25"/>
          </p:nvPr>
        </p:nvSpPr>
        <p:spPr/>
        <p:txBody>
          <a:bodyPr/>
          <a:lstStyle/>
          <a:p>
            <a:fld id="{8B70248A-FD0F-534C-919E-E8EB9B0FC062}" type="slidenum">
              <a:rPr lang="en-BE" smtClean="0"/>
              <a:pPr/>
              <a:t>34</a:t>
            </a:fld>
            <a:endParaRPr lang="en-BE"/>
          </a:p>
        </p:txBody>
      </p:sp>
      <p:sp>
        <p:nvSpPr>
          <p:cNvPr id="4" name="Text Placeholder 3">
            <a:extLst>
              <a:ext uri="{FF2B5EF4-FFF2-40B4-BE49-F238E27FC236}">
                <a16:creationId xmlns:a16="http://schemas.microsoft.com/office/drawing/2014/main" id="{392C4627-A988-2D49-84BC-F7A752A143F3}"/>
              </a:ext>
            </a:extLst>
          </p:cNvPr>
          <p:cNvSpPr>
            <a:spLocks noGrp="1"/>
          </p:cNvSpPr>
          <p:nvPr>
            <p:ph type="body" sz="quarter" idx="31"/>
          </p:nvPr>
        </p:nvSpPr>
        <p:spPr>
          <a:xfrm>
            <a:off x="515936" y="1548245"/>
            <a:ext cx="11160127" cy="4796993"/>
          </a:xfrm>
        </p:spPr>
        <p:txBody>
          <a:bodyPr/>
          <a:lstStyle/>
          <a:p>
            <a:r>
              <a:rPr lang="en-US" b="1" i="0" dirty="0">
                <a:solidFill>
                  <a:srgbClr val="3A3B41"/>
                </a:solidFill>
                <a:effectLst/>
                <a:latin typeface="+mj-lt"/>
              </a:rPr>
              <a:t>Non-Max Suppression</a:t>
            </a:r>
            <a:r>
              <a:rPr lang="en-US" b="0" i="0" dirty="0">
                <a:solidFill>
                  <a:srgbClr val="3A3B41"/>
                </a:solidFill>
                <a:effectLst/>
                <a:latin typeface="+mj-lt"/>
              </a:rPr>
              <a:t>:</a:t>
            </a:r>
          </a:p>
          <a:p>
            <a:r>
              <a:rPr lang="en-US" b="0" i="0" dirty="0">
                <a:solidFill>
                  <a:srgbClr val="3A3B41"/>
                </a:solidFill>
                <a:effectLst/>
                <a:latin typeface="+mj-lt"/>
              </a:rPr>
              <a:t>A post-processing technique used in object detection to eliminate duplicate detections (using </a:t>
            </a:r>
            <a:r>
              <a:rPr lang="en-US" b="0" i="0" dirty="0" err="1">
                <a:solidFill>
                  <a:srgbClr val="3A3B41"/>
                </a:solidFill>
                <a:effectLst/>
                <a:latin typeface="+mj-lt"/>
              </a:rPr>
              <a:t>IoU</a:t>
            </a:r>
            <a:r>
              <a:rPr lang="en-US" b="0" i="0" dirty="0">
                <a:solidFill>
                  <a:srgbClr val="3A3B41"/>
                </a:solidFill>
                <a:effectLst/>
                <a:latin typeface="+mj-lt"/>
              </a:rPr>
              <a:t>), and select the most relevant detected object </a:t>
            </a:r>
            <a:r>
              <a:rPr lang="en-US" b="0" i="0" dirty="0">
                <a:solidFill>
                  <a:srgbClr val="3A3B41"/>
                </a:solidFill>
                <a:effectLst/>
                <a:latin typeface="+mj-lt"/>
                <a:sym typeface="Wingdings" panose="05000000000000000000" pitchFamily="2" charset="2"/>
              </a:rPr>
              <a:t> </a:t>
            </a:r>
            <a:r>
              <a:rPr lang="en-US" b="1" i="0" dirty="0">
                <a:solidFill>
                  <a:srgbClr val="3A3B41"/>
                </a:solidFill>
                <a:effectLst/>
                <a:latin typeface="+mj-lt"/>
              </a:rPr>
              <a:t>only keep the best bounding box</a:t>
            </a:r>
            <a:endParaRPr lang="en-US" b="1" dirty="0">
              <a:latin typeface="+mj-lt"/>
            </a:endParaRPr>
          </a:p>
        </p:txBody>
      </p:sp>
      <p:pic>
        <p:nvPicPr>
          <p:cNvPr id="6" name="Picture 5">
            <a:extLst>
              <a:ext uri="{FF2B5EF4-FFF2-40B4-BE49-F238E27FC236}">
                <a16:creationId xmlns:a16="http://schemas.microsoft.com/office/drawing/2014/main" id="{0755ED39-CC24-0687-09A5-88634C18ED59}"/>
              </a:ext>
            </a:extLst>
          </p:cNvPr>
          <p:cNvPicPr>
            <a:picLocks noChangeAspect="1"/>
          </p:cNvPicPr>
          <p:nvPr/>
        </p:nvPicPr>
        <p:blipFill>
          <a:blip r:embed="rId2"/>
          <a:stretch>
            <a:fillRect/>
          </a:stretch>
        </p:blipFill>
        <p:spPr>
          <a:xfrm>
            <a:off x="2591644" y="3068595"/>
            <a:ext cx="3117092" cy="3789406"/>
          </a:xfrm>
          <a:prstGeom prst="rect">
            <a:avLst/>
          </a:prstGeom>
        </p:spPr>
      </p:pic>
      <p:pic>
        <p:nvPicPr>
          <p:cNvPr id="8" name="Picture 7">
            <a:extLst>
              <a:ext uri="{FF2B5EF4-FFF2-40B4-BE49-F238E27FC236}">
                <a16:creationId xmlns:a16="http://schemas.microsoft.com/office/drawing/2014/main" id="{E0EB2AD4-B344-C6A2-2FB8-64161138B678}"/>
              </a:ext>
            </a:extLst>
          </p:cNvPr>
          <p:cNvPicPr>
            <a:picLocks noChangeAspect="1"/>
          </p:cNvPicPr>
          <p:nvPr/>
        </p:nvPicPr>
        <p:blipFill>
          <a:blip r:embed="rId3"/>
          <a:srcRect r="46761"/>
          <a:stretch/>
        </p:blipFill>
        <p:spPr>
          <a:xfrm>
            <a:off x="6549926" y="3068594"/>
            <a:ext cx="3383783" cy="3789406"/>
          </a:xfrm>
          <a:prstGeom prst="rect">
            <a:avLst/>
          </a:prstGeom>
        </p:spPr>
      </p:pic>
    </p:spTree>
    <p:extLst>
      <p:ext uri="{BB962C8B-B14F-4D97-AF65-F5344CB8AC3E}">
        <p14:creationId xmlns:p14="http://schemas.microsoft.com/office/powerpoint/2010/main" val="2062285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403374-FED6-CE3A-D59C-E85980F4A6DA}"/>
              </a:ext>
            </a:extLst>
          </p:cNvPr>
          <p:cNvPicPr>
            <a:picLocks noChangeAspect="1"/>
          </p:cNvPicPr>
          <p:nvPr/>
        </p:nvPicPr>
        <p:blipFill rotWithShape="1">
          <a:blip r:embed="rId3"/>
          <a:srcRect b="44214"/>
          <a:stretch/>
        </p:blipFill>
        <p:spPr>
          <a:xfrm>
            <a:off x="5198432" y="1550911"/>
            <a:ext cx="6822939" cy="2903022"/>
          </a:xfrm>
          <a:prstGeom prst="rect">
            <a:avLst/>
          </a:prstGeom>
        </p:spPr>
      </p:pic>
      <p:sp>
        <p:nvSpPr>
          <p:cNvPr id="2" name="Title 1">
            <a:extLst>
              <a:ext uri="{FF2B5EF4-FFF2-40B4-BE49-F238E27FC236}">
                <a16:creationId xmlns:a16="http://schemas.microsoft.com/office/drawing/2014/main" id="{E0C4C64D-9474-0005-6979-DFACB85A4AD7}"/>
              </a:ext>
            </a:extLst>
          </p:cNvPr>
          <p:cNvSpPr>
            <a:spLocks noGrp="1"/>
          </p:cNvSpPr>
          <p:nvPr>
            <p:ph type="title"/>
          </p:nvPr>
        </p:nvSpPr>
        <p:spPr>
          <a:xfrm>
            <a:off x="515937" y="45888"/>
            <a:ext cx="11160125" cy="1116012"/>
          </a:xfrm>
        </p:spPr>
        <p:txBody>
          <a:bodyPr/>
          <a:lstStyle/>
          <a:p>
            <a:r>
              <a:rPr lang="en-US" dirty="0"/>
              <a:t>Metric: </a:t>
            </a:r>
            <a:r>
              <a:rPr lang="en-US" dirty="0" err="1"/>
              <a:t>IoU</a:t>
            </a:r>
            <a:r>
              <a:rPr lang="en-US" dirty="0"/>
              <a:t> (Intersection of Union)</a:t>
            </a:r>
            <a:br>
              <a:rPr lang="en-US" dirty="0"/>
            </a:br>
            <a:r>
              <a:rPr lang="en-US" sz="2400" dirty="0"/>
              <a:t>(</a:t>
            </a:r>
            <a:r>
              <a:rPr lang="en-US" sz="2400" dirty="0" err="1"/>
              <a:t>IoU</a:t>
            </a:r>
            <a:r>
              <a:rPr lang="en-US" sz="2400" dirty="0"/>
              <a:t> = Jaccard Index)</a:t>
            </a:r>
            <a:endParaRPr lang="en-US" dirty="0"/>
          </a:p>
        </p:txBody>
      </p:sp>
      <p:sp>
        <p:nvSpPr>
          <p:cNvPr id="3" name="Slide Number Placeholder 2">
            <a:extLst>
              <a:ext uri="{FF2B5EF4-FFF2-40B4-BE49-F238E27FC236}">
                <a16:creationId xmlns:a16="http://schemas.microsoft.com/office/drawing/2014/main" id="{277A9D11-4BF0-C0FA-3F05-394281A4EEB6}"/>
              </a:ext>
            </a:extLst>
          </p:cNvPr>
          <p:cNvSpPr>
            <a:spLocks noGrp="1"/>
          </p:cNvSpPr>
          <p:nvPr>
            <p:ph type="sldNum" sz="quarter" idx="25"/>
          </p:nvPr>
        </p:nvSpPr>
        <p:spPr/>
        <p:txBody>
          <a:bodyPr/>
          <a:lstStyle/>
          <a:p>
            <a:fld id="{8B70248A-FD0F-534C-919E-E8EB9B0FC062}" type="slidenum">
              <a:rPr lang="en-BE" smtClean="0"/>
              <a:pPr/>
              <a:t>35</a:t>
            </a:fld>
            <a:endParaRPr lang="en-BE"/>
          </a:p>
        </p:txBody>
      </p:sp>
      <p:pic>
        <p:nvPicPr>
          <p:cNvPr id="8" name="Picture 7">
            <a:extLst>
              <a:ext uri="{FF2B5EF4-FFF2-40B4-BE49-F238E27FC236}">
                <a16:creationId xmlns:a16="http://schemas.microsoft.com/office/drawing/2014/main" id="{DDEAD00B-AF46-A921-2FCA-BEF5F488B4B5}"/>
              </a:ext>
            </a:extLst>
          </p:cNvPr>
          <p:cNvPicPr>
            <a:picLocks noChangeAspect="1"/>
          </p:cNvPicPr>
          <p:nvPr/>
        </p:nvPicPr>
        <p:blipFill rotWithShape="1">
          <a:blip r:embed="rId4"/>
          <a:srcRect l="24605" t="17018" r="23620" b="23750"/>
          <a:stretch/>
        </p:blipFill>
        <p:spPr>
          <a:xfrm>
            <a:off x="1268665" y="1453288"/>
            <a:ext cx="3698190" cy="3098268"/>
          </a:xfrm>
          <a:prstGeom prst="rect">
            <a:avLst/>
          </a:prstGeom>
        </p:spPr>
      </p:pic>
      <p:pic>
        <p:nvPicPr>
          <p:cNvPr id="10" name="Picture 9">
            <a:extLst>
              <a:ext uri="{FF2B5EF4-FFF2-40B4-BE49-F238E27FC236}">
                <a16:creationId xmlns:a16="http://schemas.microsoft.com/office/drawing/2014/main" id="{2FEEE3A7-74D4-F328-00FC-831EFF16326F}"/>
              </a:ext>
            </a:extLst>
          </p:cNvPr>
          <p:cNvPicPr>
            <a:picLocks noChangeAspect="1"/>
          </p:cNvPicPr>
          <p:nvPr/>
        </p:nvPicPr>
        <p:blipFill rotWithShape="1">
          <a:blip r:embed="rId5"/>
          <a:srcRect l="17667" t="14211" r="17068" b="23750"/>
          <a:stretch/>
        </p:blipFill>
        <p:spPr>
          <a:xfrm>
            <a:off x="1989982" y="5038190"/>
            <a:ext cx="2380246" cy="1656918"/>
          </a:xfrm>
          <a:prstGeom prst="rect">
            <a:avLst/>
          </a:prstGeom>
        </p:spPr>
      </p:pic>
      <p:pic>
        <p:nvPicPr>
          <p:cNvPr id="12" name="Picture 11">
            <a:extLst>
              <a:ext uri="{FF2B5EF4-FFF2-40B4-BE49-F238E27FC236}">
                <a16:creationId xmlns:a16="http://schemas.microsoft.com/office/drawing/2014/main" id="{83C157F5-C7D4-FFA4-4992-1434599DEDAE}"/>
              </a:ext>
            </a:extLst>
          </p:cNvPr>
          <p:cNvPicPr>
            <a:picLocks noChangeAspect="1"/>
          </p:cNvPicPr>
          <p:nvPr/>
        </p:nvPicPr>
        <p:blipFill rotWithShape="1">
          <a:blip r:embed="rId6"/>
          <a:srcRect l="4327" t="23750" r="5634" b="23750"/>
          <a:stretch/>
        </p:blipFill>
        <p:spPr>
          <a:xfrm>
            <a:off x="6839818" y="4987623"/>
            <a:ext cx="4117295" cy="1758051"/>
          </a:xfrm>
          <a:prstGeom prst="rect">
            <a:avLst/>
          </a:prstGeom>
        </p:spPr>
      </p:pic>
    </p:spTree>
    <p:extLst>
      <p:ext uri="{BB962C8B-B14F-4D97-AF65-F5344CB8AC3E}">
        <p14:creationId xmlns:p14="http://schemas.microsoft.com/office/powerpoint/2010/main" val="1655155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09E7-99CA-227F-3FF9-8653503D9F21}"/>
              </a:ext>
            </a:extLst>
          </p:cNvPr>
          <p:cNvSpPr>
            <a:spLocks noGrp="1"/>
          </p:cNvSpPr>
          <p:nvPr>
            <p:ph type="title"/>
          </p:nvPr>
        </p:nvSpPr>
        <p:spPr>
          <a:xfrm>
            <a:off x="515936" y="112326"/>
            <a:ext cx="11160125" cy="1116012"/>
          </a:xfrm>
        </p:spPr>
        <p:txBody>
          <a:bodyPr/>
          <a:lstStyle/>
          <a:p>
            <a:r>
              <a:rPr lang="en-US" dirty="0"/>
              <a:t>Non-Max Suppression Algorithm (NMS)</a:t>
            </a:r>
          </a:p>
        </p:txBody>
      </p:sp>
      <p:sp>
        <p:nvSpPr>
          <p:cNvPr id="3" name="Slide Number Placeholder 2">
            <a:extLst>
              <a:ext uri="{FF2B5EF4-FFF2-40B4-BE49-F238E27FC236}">
                <a16:creationId xmlns:a16="http://schemas.microsoft.com/office/drawing/2014/main" id="{974C7646-060B-2E9F-1F50-9FCAD5FA9C93}"/>
              </a:ext>
            </a:extLst>
          </p:cNvPr>
          <p:cNvSpPr>
            <a:spLocks noGrp="1"/>
          </p:cNvSpPr>
          <p:nvPr>
            <p:ph type="sldNum" sz="quarter" idx="25"/>
          </p:nvPr>
        </p:nvSpPr>
        <p:spPr/>
        <p:txBody>
          <a:bodyPr/>
          <a:lstStyle/>
          <a:p>
            <a:fld id="{8B70248A-FD0F-534C-919E-E8EB9B0FC062}" type="slidenum">
              <a:rPr lang="en-BE" smtClean="0"/>
              <a:pPr/>
              <a:t>36</a:t>
            </a:fld>
            <a:endParaRPr lang="en-BE"/>
          </a:p>
        </p:txBody>
      </p:sp>
      <p:sp>
        <p:nvSpPr>
          <p:cNvPr id="4" name="Text Placeholder 3">
            <a:extLst>
              <a:ext uri="{FF2B5EF4-FFF2-40B4-BE49-F238E27FC236}">
                <a16:creationId xmlns:a16="http://schemas.microsoft.com/office/drawing/2014/main" id="{5AF0E3AD-9906-5CAA-9A84-E6B3374F73A2}"/>
              </a:ext>
            </a:extLst>
          </p:cNvPr>
          <p:cNvSpPr>
            <a:spLocks noGrp="1"/>
          </p:cNvSpPr>
          <p:nvPr>
            <p:ph type="body" sz="quarter" idx="31"/>
          </p:nvPr>
        </p:nvSpPr>
        <p:spPr>
          <a:xfrm>
            <a:off x="515936" y="1228339"/>
            <a:ext cx="11160127" cy="5116900"/>
          </a:xfrm>
        </p:spPr>
        <p:txBody>
          <a:bodyPr/>
          <a:lstStyle/>
          <a:p>
            <a:r>
              <a:rPr lang="en-US" sz="2800" b="1" dirty="0">
                <a:latin typeface="+mj-lt"/>
              </a:rPr>
              <a:t>General idea:</a:t>
            </a:r>
          </a:p>
          <a:p>
            <a:r>
              <a:rPr lang="en-US" dirty="0">
                <a:latin typeface="+mj-lt"/>
              </a:rPr>
              <a:t>Select the bounding box with maximum confidence, and suppress all other boxes that overlap with this maximum box, </a:t>
            </a:r>
            <a:r>
              <a:rPr lang="en-US" dirty="0">
                <a:highlight>
                  <a:srgbClr val="FA6432"/>
                </a:highlight>
                <a:latin typeface="+mj-lt"/>
              </a:rPr>
              <a:t>with an overlap bigger than a threshold (</a:t>
            </a:r>
            <a:r>
              <a:rPr lang="en-US" dirty="0" err="1">
                <a:highlight>
                  <a:srgbClr val="FA6432"/>
                </a:highlight>
                <a:latin typeface="+mj-lt"/>
              </a:rPr>
              <a:t>IoU</a:t>
            </a:r>
            <a:r>
              <a:rPr lang="en-US" dirty="0">
                <a:highlight>
                  <a:srgbClr val="FA6432"/>
                </a:highlight>
                <a:latin typeface="+mj-lt"/>
              </a:rPr>
              <a:t>)</a:t>
            </a:r>
          </a:p>
          <a:p>
            <a:endParaRPr lang="en-US" dirty="0">
              <a:latin typeface="+mj-lt"/>
            </a:endParaRPr>
          </a:p>
          <a:p>
            <a:endParaRPr lang="en-US" dirty="0">
              <a:latin typeface="+mj-lt"/>
            </a:endParaRPr>
          </a:p>
          <a:p>
            <a:r>
              <a:rPr lang="en-US" dirty="0">
                <a:latin typeface="+mj-lt"/>
              </a:rPr>
              <a:t>Let’s see an example: </a:t>
            </a:r>
          </a:p>
          <a:p>
            <a:endParaRPr lang="en-US" dirty="0"/>
          </a:p>
        </p:txBody>
      </p:sp>
      <p:pic>
        <p:nvPicPr>
          <p:cNvPr id="5" name="Picture 4">
            <a:extLst>
              <a:ext uri="{FF2B5EF4-FFF2-40B4-BE49-F238E27FC236}">
                <a16:creationId xmlns:a16="http://schemas.microsoft.com/office/drawing/2014/main" id="{0438D45D-5EB2-B98C-838E-49C85617CA2D}"/>
              </a:ext>
            </a:extLst>
          </p:cNvPr>
          <p:cNvPicPr>
            <a:picLocks noChangeAspect="1"/>
          </p:cNvPicPr>
          <p:nvPr/>
        </p:nvPicPr>
        <p:blipFill>
          <a:blip r:embed="rId2"/>
          <a:stretch>
            <a:fillRect/>
          </a:stretch>
        </p:blipFill>
        <p:spPr>
          <a:xfrm>
            <a:off x="4908483" y="2752152"/>
            <a:ext cx="5658640" cy="4105848"/>
          </a:xfrm>
          <a:prstGeom prst="rect">
            <a:avLst/>
          </a:prstGeom>
        </p:spPr>
      </p:pic>
    </p:spTree>
    <p:extLst>
      <p:ext uri="{BB962C8B-B14F-4D97-AF65-F5344CB8AC3E}">
        <p14:creationId xmlns:p14="http://schemas.microsoft.com/office/powerpoint/2010/main" val="2041211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6147-8383-F20A-4425-46EE2EB822F7}"/>
              </a:ext>
            </a:extLst>
          </p:cNvPr>
          <p:cNvSpPr>
            <a:spLocks noGrp="1"/>
          </p:cNvSpPr>
          <p:nvPr>
            <p:ph type="title"/>
          </p:nvPr>
        </p:nvSpPr>
        <p:spPr/>
        <p:txBody>
          <a:bodyPr/>
          <a:lstStyle/>
          <a:p>
            <a:r>
              <a:rPr lang="en-US" dirty="0"/>
              <a:t>Non-Max Suppression Algorithm (NMS)</a:t>
            </a:r>
            <a:br>
              <a:rPr lang="en-US" dirty="0"/>
            </a:br>
            <a:r>
              <a:rPr lang="en-US" sz="3200" dirty="0"/>
              <a:t>in action</a:t>
            </a:r>
            <a:endParaRPr lang="en-US" dirty="0"/>
          </a:p>
        </p:txBody>
      </p:sp>
      <p:sp>
        <p:nvSpPr>
          <p:cNvPr id="3" name="Slide Number Placeholder 2">
            <a:extLst>
              <a:ext uri="{FF2B5EF4-FFF2-40B4-BE49-F238E27FC236}">
                <a16:creationId xmlns:a16="http://schemas.microsoft.com/office/drawing/2014/main" id="{15FB1FB4-D459-711B-26AC-434F5C680E30}"/>
              </a:ext>
            </a:extLst>
          </p:cNvPr>
          <p:cNvSpPr>
            <a:spLocks noGrp="1"/>
          </p:cNvSpPr>
          <p:nvPr>
            <p:ph type="sldNum" sz="quarter" idx="25"/>
          </p:nvPr>
        </p:nvSpPr>
        <p:spPr/>
        <p:txBody>
          <a:bodyPr/>
          <a:lstStyle/>
          <a:p>
            <a:fld id="{8B70248A-FD0F-534C-919E-E8EB9B0FC062}" type="slidenum">
              <a:rPr lang="en-BE" smtClean="0"/>
              <a:pPr/>
              <a:t>37</a:t>
            </a:fld>
            <a:endParaRPr lang="en-BE"/>
          </a:p>
        </p:txBody>
      </p:sp>
      <p:sp>
        <p:nvSpPr>
          <p:cNvPr id="4" name="Text Placeholder 3">
            <a:extLst>
              <a:ext uri="{FF2B5EF4-FFF2-40B4-BE49-F238E27FC236}">
                <a16:creationId xmlns:a16="http://schemas.microsoft.com/office/drawing/2014/main" id="{3FB53D06-FB35-FEDF-2A51-E181BE325751}"/>
              </a:ext>
            </a:extLst>
          </p:cNvPr>
          <p:cNvSpPr>
            <a:spLocks noGrp="1"/>
          </p:cNvSpPr>
          <p:nvPr>
            <p:ph type="body" sz="quarter" idx="31"/>
          </p:nvPr>
        </p:nvSpPr>
        <p:spPr/>
        <p:txBody>
          <a:bodyPr/>
          <a:lstStyle/>
          <a:p>
            <a:r>
              <a:rPr lang="en-US" dirty="0">
                <a:latin typeface="+mj-lt"/>
              </a:rPr>
              <a:t>Step1: Sort all bounding boxes, based on confidence level</a:t>
            </a:r>
          </a:p>
          <a:p>
            <a:r>
              <a:rPr lang="en-US" dirty="0">
                <a:latin typeface="+mj-lt"/>
              </a:rPr>
              <a:t>Step2: Select box with highest confidence</a:t>
            </a:r>
          </a:p>
          <a:p>
            <a:r>
              <a:rPr lang="en-US" dirty="0">
                <a:latin typeface="+mj-lt"/>
              </a:rPr>
              <a:t>Step3: Calculate </a:t>
            </a:r>
            <a:r>
              <a:rPr lang="en-US" dirty="0" err="1">
                <a:latin typeface="+mj-lt"/>
              </a:rPr>
              <a:t>IoU</a:t>
            </a:r>
            <a:r>
              <a:rPr lang="en-US" dirty="0">
                <a:latin typeface="+mj-lt"/>
              </a:rPr>
              <a:t> overlap with all other boxes</a:t>
            </a:r>
          </a:p>
          <a:p>
            <a:r>
              <a:rPr lang="en-US" dirty="0">
                <a:latin typeface="+mj-lt"/>
              </a:rPr>
              <a:t>Step4: Remove all boxes that overlap more than a predefined threshold</a:t>
            </a:r>
          </a:p>
          <a:p>
            <a:r>
              <a:rPr lang="en-US" dirty="0">
                <a:latin typeface="+mj-lt"/>
              </a:rPr>
              <a:t>Step5: Repeat </a:t>
            </a:r>
          </a:p>
        </p:txBody>
      </p:sp>
      <p:pic>
        <p:nvPicPr>
          <p:cNvPr id="8" name="Picture 7">
            <a:extLst>
              <a:ext uri="{FF2B5EF4-FFF2-40B4-BE49-F238E27FC236}">
                <a16:creationId xmlns:a16="http://schemas.microsoft.com/office/drawing/2014/main" id="{C9FFC209-776B-36F2-4A56-40BBDD922146}"/>
              </a:ext>
            </a:extLst>
          </p:cNvPr>
          <p:cNvPicPr>
            <a:picLocks noChangeAspect="1"/>
          </p:cNvPicPr>
          <p:nvPr/>
        </p:nvPicPr>
        <p:blipFill>
          <a:blip r:embed="rId2"/>
          <a:stretch>
            <a:fillRect/>
          </a:stretch>
        </p:blipFill>
        <p:spPr>
          <a:xfrm>
            <a:off x="-21516" y="3429000"/>
            <a:ext cx="3829722" cy="2775906"/>
          </a:xfrm>
          <a:prstGeom prst="rect">
            <a:avLst/>
          </a:prstGeom>
        </p:spPr>
      </p:pic>
      <p:pic>
        <p:nvPicPr>
          <p:cNvPr id="10" name="Picture 9">
            <a:extLst>
              <a:ext uri="{FF2B5EF4-FFF2-40B4-BE49-F238E27FC236}">
                <a16:creationId xmlns:a16="http://schemas.microsoft.com/office/drawing/2014/main" id="{C625F157-16DF-6DEC-58E8-94A86A247565}"/>
              </a:ext>
            </a:extLst>
          </p:cNvPr>
          <p:cNvPicPr>
            <a:picLocks noChangeAspect="1"/>
          </p:cNvPicPr>
          <p:nvPr/>
        </p:nvPicPr>
        <p:blipFill>
          <a:blip r:embed="rId3"/>
          <a:stretch>
            <a:fillRect/>
          </a:stretch>
        </p:blipFill>
        <p:spPr>
          <a:xfrm>
            <a:off x="4170381" y="3452094"/>
            <a:ext cx="3829722" cy="2752812"/>
          </a:xfrm>
          <a:prstGeom prst="rect">
            <a:avLst/>
          </a:prstGeom>
        </p:spPr>
      </p:pic>
      <p:pic>
        <p:nvPicPr>
          <p:cNvPr id="12" name="Picture 11">
            <a:extLst>
              <a:ext uri="{FF2B5EF4-FFF2-40B4-BE49-F238E27FC236}">
                <a16:creationId xmlns:a16="http://schemas.microsoft.com/office/drawing/2014/main" id="{4E702D4E-50B6-35B9-DF4B-8CEA19F61652}"/>
              </a:ext>
            </a:extLst>
          </p:cNvPr>
          <p:cNvPicPr>
            <a:picLocks noChangeAspect="1"/>
          </p:cNvPicPr>
          <p:nvPr/>
        </p:nvPicPr>
        <p:blipFill>
          <a:blip r:embed="rId4"/>
          <a:stretch>
            <a:fillRect/>
          </a:stretch>
        </p:blipFill>
        <p:spPr>
          <a:xfrm>
            <a:off x="8362278" y="3429000"/>
            <a:ext cx="3829722" cy="2755610"/>
          </a:xfrm>
          <a:prstGeom prst="rect">
            <a:avLst/>
          </a:prstGeom>
        </p:spPr>
      </p:pic>
    </p:spTree>
    <p:extLst>
      <p:ext uri="{BB962C8B-B14F-4D97-AF65-F5344CB8AC3E}">
        <p14:creationId xmlns:p14="http://schemas.microsoft.com/office/powerpoint/2010/main" val="3735320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0EBAA-E7B5-21FB-CD1C-53A9096707F6}"/>
              </a:ext>
            </a:extLst>
          </p:cNvPr>
          <p:cNvSpPr>
            <a:spLocks noGrp="1"/>
          </p:cNvSpPr>
          <p:nvPr>
            <p:ph type="title"/>
          </p:nvPr>
        </p:nvSpPr>
        <p:spPr/>
        <p:txBody>
          <a:bodyPr/>
          <a:lstStyle/>
          <a:p>
            <a:r>
              <a:rPr lang="en-US" dirty="0"/>
              <a:t>Non-Max Suppression Algorithm (NMS)</a:t>
            </a:r>
            <a:br>
              <a:rPr lang="en-US" dirty="0"/>
            </a:br>
            <a:r>
              <a:rPr lang="en-US" sz="3200" dirty="0"/>
              <a:t>in action</a:t>
            </a:r>
            <a:endParaRPr lang="en-US" dirty="0"/>
          </a:p>
        </p:txBody>
      </p:sp>
      <p:sp>
        <p:nvSpPr>
          <p:cNvPr id="3" name="Slide Number Placeholder 2">
            <a:extLst>
              <a:ext uri="{FF2B5EF4-FFF2-40B4-BE49-F238E27FC236}">
                <a16:creationId xmlns:a16="http://schemas.microsoft.com/office/drawing/2014/main" id="{6CD24A36-AD60-15DE-DD8E-E75CAEC0FE68}"/>
              </a:ext>
            </a:extLst>
          </p:cNvPr>
          <p:cNvSpPr>
            <a:spLocks noGrp="1"/>
          </p:cNvSpPr>
          <p:nvPr>
            <p:ph type="sldNum" sz="quarter" idx="25"/>
          </p:nvPr>
        </p:nvSpPr>
        <p:spPr/>
        <p:txBody>
          <a:bodyPr/>
          <a:lstStyle/>
          <a:p>
            <a:fld id="{8B70248A-FD0F-534C-919E-E8EB9B0FC062}" type="slidenum">
              <a:rPr lang="en-BE" smtClean="0"/>
              <a:pPr/>
              <a:t>38</a:t>
            </a:fld>
            <a:endParaRPr lang="en-BE"/>
          </a:p>
        </p:txBody>
      </p:sp>
      <p:sp>
        <p:nvSpPr>
          <p:cNvPr id="4" name="Text Placeholder 3">
            <a:extLst>
              <a:ext uri="{FF2B5EF4-FFF2-40B4-BE49-F238E27FC236}">
                <a16:creationId xmlns:a16="http://schemas.microsoft.com/office/drawing/2014/main" id="{3E898C61-330E-F4B5-8914-1C4AD28F74C3}"/>
              </a:ext>
            </a:extLst>
          </p:cNvPr>
          <p:cNvSpPr>
            <a:spLocks noGrp="1"/>
          </p:cNvSpPr>
          <p:nvPr>
            <p:ph type="body" sz="quarter" idx="31"/>
          </p:nvPr>
        </p:nvSpPr>
        <p:spPr>
          <a:xfrm>
            <a:off x="515936" y="1420431"/>
            <a:ext cx="11160127" cy="4924807"/>
          </a:xfrm>
        </p:spPr>
        <p:txBody>
          <a:bodyPr/>
          <a:lstStyle/>
          <a:p>
            <a:r>
              <a:rPr lang="en-US" dirty="0">
                <a:latin typeface="+mj-lt"/>
              </a:rPr>
              <a:t>Box4 will be removed, because it overlaps too much with box1 (with this threshold setting)</a:t>
            </a:r>
          </a:p>
          <a:p>
            <a:endParaRPr lang="en-US" dirty="0">
              <a:latin typeface="+mj-lt"/>
            </a:endParaRPr>
          </a:p>
          <a:p>
            <a:r>
              <a:rPr lang="en-US" dirty="0">
                <a:latin typeface="+mj-lt"/>
              </a:rPr>
              <a:t>Box8 will be kept, because it overlaps less then the threshold</a:t>
            </a:r>
          </a:p>
        </p:txBody>
      </p:sp>
      <p:pic>
        <p:nvPicPr>
          <p:cNvPr id="6" name="Picture 5">
            <a:extLst>
              <a:ext uri="{FF2B5EF4-FFF2-40B4-BE49-F238E27FC236}">
                <a16:creationId xmlns:a16="http://schemas.microsoft.com/office/drawing/2014/main" id="{1312C91D-54E9-6033-3E5B-9C415295CBC5}"/>
              </a:ext>
            </a:extLst>
          </p:cNvPr>
          <p:cNvPicPr>
            <a:picLocks noChangeAspect="1"/>
          </p:cNvPicPr>
          <p:nvPr/>
        </p:nvPicPr>
        <p:blipFill>
          <a:blip r:embed="rId2"/>
          <a:stretch>
            <a:fillRect/>
          </a:stretch>
        </p:blipFill>
        <p:spPr>
          <a:xfrm>
            <a:off x="0" y="2761678"/>
            <a:ext cx="5687219" cy="4096322"/>
          </a:xfrm>
          <a:prstGeom prst="rect">
            <a:avLst/>
          </a:prstGeom>
        </p:spPr>
      </p:pic>
      <p:pic>
        <p:nvPicPr>
          <p:cNvPr id="8" name="Picture 7">
            <a:extLst>
              <a:ext uri="{FF2B5EF4-FFF2-40B4-BE49-F238E27FC236}">
                <a16:creationId xmlns:a16="http://schemas.microsoft.com/office/drawing/2014/main" id="{D37D89B1-04B9-9068-0C56-51C3B37F4C8F}"/>
              </a:ext>
            </a:extLst>
          </p:cNvPr>
          <p:cNvPicPr>
            <a:picLocks noChangeAspect="1"/>
          </p:cNvPicPr>
          <p:nvPr/>
        </p:nvPicPr>
        <p:blipFill>
          <a:blip r:embed="rId3"/>
          <a:stretch>
            <a:fillRect/>
          </a:stretch>
        </p:blipFill>
        <p:spPr>
          <a:xfrm>
            <a:off x="6095999" y="2761678"/>
            <a:ext cx="5658640" cy="4096322"/>
          </a:xfrm>
          <a:prstGeom prst="rect">
            <a:avLst/>
          </a:prstGeom>
        </p:spPr>
      </p:pic>
    </p:spTree>
    <p:extLst>
      <p:ext uri="{BB962C8B-B14F-4D97-AF65-F5344CB8AC3E}">
        <p14:creationId xmlns:p14="http://schemas.microsoft.com/office/powerpoint/2010/main" val="1114980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3595-F969-D8BB-23CD-D24964A7B5CE}"/>
              </a:ext>
            </a:extLst>
          </p:cNvPr>
          <p:cNvSpPr>
            <a:spLocks noGrp="1"/>
          </p:cNvSpPr>
          <p:nvPr>
            <p:ph type="title"/>
          </p:nvPr>
        </p:nvSpPr>
        <p:spPr/>
        <p:txBody>
          <a:bodyPr/>
          <a:lstStyle/>
          <a:p>
            <a:r>
              <a:rPr lang="en-US"/>
              <a:t>Result of the NMS</a:t>
            </a:r>
          </a:p>
        </p:txBody>
      </p:sp>
      <p:sp>
        <p:nvSpPr>
          <p:cNvPr id="3" name="Slide Number Placeholder 2">
            <a:extLst>
              <a:ext uri="{FF2B5EF4-FFF2-40B4-BE49-F238E27FC236}">
                <a16:creationId xmlns:a16="http://schemas.microsoft.com/office/drawing/2014/main" id="{49EF41C3-EF9A-1DE6-FAEE-220427087668}"/>
              </a:ext>
            </a:extLst>
          </p:cNvPr>
          <p:cNvSpPr>
            <a:spLocks noGrp="1"/>
          </p:cNvSpPr>
          <p:nvPr>
            <p:ph type="sldNum" sz="quarter" idx="25"/>
          </p:nvPr>
        </p:nvSpPr>
        <p:spPr/>
        <p:txBody>
          <a:bodyPr/>
          <a:lstStyle/>
          <a:p>
            <a:fld id="{8B70248A-FD0F-534C-919E-E8EB9B0FC062}" type="slidenum">
              <a:rPr lang="en-BE" smtClean="0"/>
              <a:pPr/>
              <a:t>39</a:t>
            </a:fld>
            <a:endParaRPr lang="en-BE"/>
          </a:p>
        </p:txBody>
      </p:sp>
      <p:sp>
        <p:nvSpPr>
          <p:cNvPr id="4" name="Text Placeholder 3">
            <a:extLst>
              <a:ext uri="{FF2B5EF4-FFF2-40B4-BE49-F238E27FC236}">
                <a16:creationId xmlns:a16="http://schemas.microsoft.com/office/drawing/2014/main" id="{83E2659D-3C82-3B83-1FC1-E2ED0FC170B5}"/>
              </a:ext>
            </a:extLst>
          </p:cNvPr>
          <p:cNvSpPr>
            <a:spLocks noGrp="1"/>
          </p:cNvSpPr>
          <p:nvPr>
            <p:ph type="body" sz="quarter" idx="31"/>
          </p:nvPr>
        </p:nvSpPr>
        <p:spPr/>
        <p:txBody>
          <a:bodyPr/>
          <a:lstStyle/>
          <a:p>
            <a:endParaRPr lang="en-US" dirty="0"/>
          </a:p>
        </p:txBody>
      </p:sp>
      <p:pic>
        <p:nvPicPr>
          <p:cNvPr id="6" name="Picture 5">
            <a:extLst>
              <a:ext uri="{FF2B5EF4-FFF2-40B4-BE49-F238E27FC236}">
                <a16:creationId xmlns:a16="http://schemas.microsoft.com/office/drawing/2014/main" id="{6DCB8A9F-0859-F03A-D12B-142F0583ADA4}"/>
              </a:ext>
            </a:extLst>
          </p:cNvPr>
          <p:cNvPicPr>
            <a:picLocks noChangeAspect="1"/>
          </p:cNvPicPr>
          <p:nvPr/>
        </p:nvPicPr>
        <p:blipFill>
          <a:blip r:embed="rId2"/>
          <a:stretch>
            <a:fillRect/>
          </a:stretch>
        </p:blipFill>
        <p:spPr>
          <a:xfrm>
            <a:off x="6523835" y="1813363"/>
            <a:ext cx="5668166" cy="4105848"/>
          </a:xfrm>
          <a:prstGeom prst="rect">
            <a:avLst/>
          </a:prstGeom>
        </p:spPr>
      </p:pic>
      <p:pic>
        <p:nvPicPr>
          <p:cNvPr id="5" name="Picture 4">
            <a:extLst>
              <a:ext uri="{FF2B5EF4-FFF2-40B4-BE49-F238E27FC236}">
                <a16:creationId xmlns:a16="http://schemas.microsoft.com/office/drawing/2014/main" id="{430D2D7D-7B90-F472-3777-C18E8A790559}"/>
              </a:ext>
            </a:extLst>
          </p:cNvPr>
          <p:cNvPicPr>
            <a:picLocks noChangeAspect="1"/>
          </p:cNvPicPr>
          <p:nvPr/>
        </p:nvPicPr>
        <p:blipFill>
          <a:blip r:embed="rId3"/>
          <a:stretch>
            <a:fillRect/>
          </a:stretch>
        </p:blipFill>
        <p:spPr>
          <a:xfrm>
            <a:off x="0" y="1813363"/>
            <a:ext cx="5658640" cy="4105848"/>
          </a:xfrm>
          <a:prstGeom prst="rect">
            <a:avLst/>
          </a:prstGeom>
        </p:spPr>
      </p:pic>
      <p:sp>
        <p:nvSpPr>
          <p:cNvPr id="7" name="Arrow: Right 6">
            <a:extLst>
              <a:ext uri="{FF2B5EF4-FFF2-40B4-BE49-F238E27FC236}">
                <a16:creationId xmlns:a16="http://schemas.microsoft.com/office/drawing/2014/main" id="{E2855381-E533-700F-7A3C-A8EDD51CAEB4}"/>
              </a:ext>
            </a:extLst>
          </p:cNvPr>
          <p:cNvSpPr/>
          <p:nvPr/>
        </p:nvSpPr>
        <p:spPr>
          <a:xfrm>
            <a:off x="5517574" y="3560979"/>
            <a:ext cx="1015790" cy="626558"/>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502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3D7C-D647-A49D-1CAD-97A5F5326B7C}"/>
              </a:ext>
            </a:extLst>
          </p:cNvPr>
          <p:cNvSpPr>
            <a:spLocks noGrp="1"/>
          </p:cNvSpPr>
          <p:nvPr>
            <p:ph type="title"/>
          </p:nvPr>
        </p:nvSpPr>
        <p:spPr/>
        <p:txBody>
          <a:bodyPr/>
          <a:lstStyle/>
          <a:p>
            <a:r>
              <a:rPr lang="en-US" dirty="0"/>
              <a:t>Transfer Learning</a:t>
            </a:r>
          </a:p>
        </p:txBody>
      </p:sp>
      <p:sp>
        <p:nvSpPr>
          <p:cNvPr id="3" name="Slide Number Placeholder 2">
            <a:extLst>
              <a:ext uri="{FF2B5EF4-FFF2-40B4-BE49-F238E27FC236}">
                <a16:creationId xmlns:a16="http://schemas.microsoft.com/office/drawing/2014/main" id="{6052B522-1BF9-AFA5-A53A-3617A274FDE6}"/>
              </a:ext>
            </a:extLst>
          </p:cNvPr>
          <p:cNvSpPr>
            <a:spLocks noGrp="1"/>
          </p:cNvSpPr>
          <p:nvPr>
            <p:ph type="sldNum" sz="quarter" idx="25"/>
          </p:nvPr>
        </p:nvSpPr>
        <p:spPr/>
        <p:txBody>
          <a:bodyPr/>
          <a:lstStyle/>
          <a:p>
            <a:fld id="{8B70248A-FD0F-534C-919E-E8EB9B0FC062}" type="slidenum">
              <a:rPr lang="en-BE" smtClean="0"/>
              <a:pPr/>
              <a:t>4</a:t>
            </a:fld>
            <a:endParaRPr lang="en-BE"/>
          </a:p>
        </p:txBody>
      </p:sp>
      <p:grpSp>
        <p:nvGrpSpPr>
          <p:cNvPr id="5" name="Group 4">
            <a:extLst>
              <a:ext uri="{FF2B5EF4-FFF2-40B4-BE49-F238E27FC236}">
                <a16:creationId xmlns:a16="http://schemas.microsoft.com/office/drawing/2014/main" id="{7625F2F2-6676-5A0B-DF68-E75D36673C64}"/>
              </a:ext>
            </a:extLst>
          </p:cNvPr>
          <p:cNvGrpSpPr/>
          <p:nvPr/>
        </p:nvGrpSpPr>
        <p:grpSpPr>
          <a:xfrm>
            <a:off x="227337" y="1785440"/>
            <a:ext cx="11964663" cy="4442559"/>
            <a:chOff x="160394" y="1491218"/>
            <a:chExt cx="11964663" cy="4442559"/>
          </a:xfrm>
        </p:grpSpPr>
        <p:pic>
          <p:nvPicPr>
            <p:cNvPr id="6" name="Picture 2" descr="Deep Learning using Python + Keras (Chapter 3): ResNet ...">
              <a:extLst>
                <a:ext uri="{FF2B5EF4-FFF2-40B4-BE49-F238E27FC236}">
                  <a16:creationId xmlns:a16="http://schemas.microsoft.com/office/drawing/2014/main" id="{2BE8EED7-243F-3336-236B-AAC3A6921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29" r="-1124"/>
            <a:stretch/>
          </p:blipFill>
          <p:spPr bwMode="auto">
            <a:xfrm>
              <a:off x="2980799" y="1731554"/>
              <a:ext cx="5833857" cy="1204189"/>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8">
              <a:extLst>
                <a:ext uri="{FF2B5EF4-FFF2-40B4-BE49-F238E27FC236}">
                  <a16:creationId xmlns:a16="http://schemas.microsoft.com/office/drawing/2014/main" id="{F2332AA8-CCC4-0744-1E34-389661622A36}"/>
                </a:ext>
              </a:extLst>
            </p:cNvPr>
            <p:cNvSpPr/>
            <p:nvPr/>
          </p:nvSpPr>
          <p:spPr>
            <a:xfrm>
              <a:off x="2674254" y="1491218"/>
              <a:ext cx="6382091" cy="252718"/>
            </a:xfrm>
            <a:prstGeom prst="rightArrow">
              <a:avLst/>
            </a:prstGeom>
            <a:solidFill>
              <a:srgbClr val="00A0A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8" name="Right Arrow 9">
              <a:extLst>
                <a:ext uri="{FF2B5EF4-FFF2-40B4-BE49-F238E27FC236}">
                  <a16:creationId xmlns:a16="http://schemas.microsoft.com/office/drawing/2014/main" id="{B42EA376-EC43-A104-0334-3A593EDE2D16}"/>
                </a:ext>
              </a:extLst>
            </p:cNvPr>
            <p:cNvSpPr/>
            <p:nvPr/>
          </p:nvSpPr>
          <p:spPr>
            <a:xfrm rot="10800000">
              <a:off x="2674255" y="2935743"/>
              <a:ext cx="6382091" cy="252718"/>
            </a:xfrm>
            <a:prstGeom prst="rightArrow">
              <a:avLst/>
            </a:prstGeom>
            <a:solidFill>
              <a:srgbClr val="EC4B2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9" name="TextBox 8">
              <a:extLst>
                <a:ext uri="{FF2B5EF4-FFF2-40B4-BE49-F238E27FC236}">
                  <a16:creationId xmlns:a16="http://schemas.microsoft.com/office/drawing/2014/main" id="{6330BCF3-622D-979C-4B52-CD80B6DF63D7}"/>
                </a:ext>
              </a:extLst>
            </p:cNvPr>
            <p:cNvSpPr txBox="1"/>
            <p:nvPr/>
          </p:nvSpPr>
          <p:spPr>
            <a:xfrm>
              <a:off x="412257" y="2071631"/>
              <a:ext cx="2016899" cy="338554"/>
            </a:xfrm>
            <a:prstGeom prst="rect">
              <a:avLst/>
            </a:prstGeom>
            <a:noFill/>
            <a:ln w="12700">
              <a:solidFill>
                <a:schemeClr val="tx1"/>
              </a:solidFill>
            </a:ln>
          </p:spPr>
          <p:txBody>
            <a:bodyPr wrap="none" rtlCol="0">
              <a:spAutoFit/>
            </a:bodyPr>
            <a:lstStyle/>
            <a:p>
              <a:r>
                <a:rPr lang="en-BE" sz="1600" dirty="0"/>
                <a:t>&gt;100,000 images</a:t>
              </a:r>
            </a:p>
          </p:txBody>
        </p:sp>
        <p:sp>
          <p:nvSpPr>
            <p:cNvPr id="10" name="TextBox 9">
              <a:extLst>
                <a:ext uri="{FF2B5EF4-FFF2-40B4-BE49-F238E27FC236}">
                  <a16:creationId xmlns:a16="http://schemas.microsoft.com/office/drawing/2014/main" id="{D23A9872-3655-D0AF-548F-64A8312C438D}"/>
                </a:ext>
              </a:extLst>
            </p:cNvPr>
            <p:cNvSpPr txBox="1"/>
            <p:nvPr/>
          </p:nvSpPr>
          <p:spPr>
            <a:xfrm>
              <a:off x="9300868" y="2077664"/>
              <a:ext cx="2244525" cy="338554"/>
            </a:xfrm>
            <a:prstGeom prst="rect">
              <a:avLst/>
            </a:prstGeom>
            <a:noFill/>
            <a:ln w="12700">
              <a:solidFill>
                <a:schemeClr val="tx1"/>
              </a:solidFill>
            </a:ln>
          </p:spPr>
          <p:txBody>
            <a:bodyPr wrap="none" rtlCol="0">
              <a:spAutoFit/>
            </a:bodyPr>
            <a:lstStyle/>
            <a:p>
              <a:r>
                <a:rPr lang="en-BE" sz="1600" dirty="0"/>
                <a:t>Hundreds of classes</a:t>
              </a:r>
            </a:p>
          </p:txBody>
        </p:sp>
        <p:sp>
          <p:nvSpPr>
            <p:cNvPr id="11" name="TextBox 10">
              <a:extLst>
                <a:ext uri="{FF2B5EF4-FFF2-40B4-BE49-F238E27FC236}">
                  <a16:creationId xmlns:a16="http://schemas.microsoft.com/office/drawing/2014/main" id="{D7A04147-A5CB-BDED-0825-F21E833A4A67}"/>
                </a:ext>
              </a:extLst>
            </p:cNvPr>
            <p:cNvSpPr txBox="1"/>
            <p:nvPr/>
          </p:nvSpPr>
          <p:spPr>
            <a:xfrm>
              <a:off x="9745954" y="3291910"/>
              <a:ext cx="2372765" cy="338554"/>
            </a:xfrm>
            <a:prstGeom prst="rect">
              <a:avLst/>
            </a:prstGeom>
            <a:noFill/>
            <a:ln w="12700">
              <a:noFill/>
              <a:prstDash val="sysDash"/>
            </a:ln>
          </p:spPr>
          <p:txBody>
            <a:bodyPr wrap="none" rtlCol="0">
              <a:spAutoFit/>
            </a:bodyPr>
            <a:lstStyle/>
            <a:p>
              <a:r>
                <a:rPr lang="en-BE" sz="1600" dirty="0">
                  <a:solidFill>
                    <a:schemeClr val="bg1">
                      <a:lumMod val="50000"/>
                    </a:schemeClr>
                  </a:solidFill>
                </a:rPr>
                <a:t>Specialized hardware</a:t>
              </a:r>
            </a:p>
          </p:txBody>
        </p:sp>
        <p:pic>
          <p:nvPicPr>
            <p:cNvPr id="12" name="Picture 2" descr="Deep Learning using Python + Keras (Chapter 3): ResNet ...">
              <a:extLst>
                <a:ext uri="{FF2B5EF4-FFF2-40B4-BE49-F238E27FC236}">
                  <a16:creationId xmlns:a16="http://schemas.microsoft.com/office/drawing/2014/main" id="{1DF3D332-C8B9-2375-B554-A5C256679C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347" r="-1124"/>
            <a:stretch/>
          </p:blipFill>
          <p:spPr bwMode="auto">
            <a:xfrm>
              <a:off x="2980800" y="4509856"/>
              <a:ext cx="5833856" cy="1171203"/>
            </a:xfrm>
            <a:prstGeom prst="rect">
              <a:avLst/>
            </a:prstGeom>
            <a:noFill/>
            <a:extLst>
              <a:ext uri="{909E8E84-426E-40DD-AFC4-6F175D3DCCD1}">
                <a14:hiddenFill xmlns:a14="http://schemas.microsoft.com/office/drawing/2010/main">
                  <a:solidFill>
                    <a:srgbClr val="FFFFFF"/>
                  </a:solidFill>
                </a14:hiddenFill>
              </a:ext>
            </a:extLst>
          </p:spPr>
        </p:pic>
        <p:sp>
          <p:nvSpPr>
            <p:cNvPr id="13" name="Arc 12">
              <a:extLst>
                <a:ext uri="{FF2B5EF4-FFF2-40B4-BE49-F238E27FC236}">
                  <a16:creationId xmlns:a16="http://schemas.microsoft.com/office/drawing/2014/main" id="{089D4730-3806-7E79-4AFF-F25FE3ED05B1}"/>
                </a:ext>
              </a:extLst>
            </p:cNvPr>
            <p:cNvSpPr/>
            <p:nvPr/>
          </p:nvSpPr>
          <p:spPr>
            <a:xfrm>
              <a:off x="4362084" y="3040297"/>
              <a:ext cx="334118" cy="1465846"/>
            </a:xfrm>
            <a:prstGeom prst="arc">
              <a:avLst>
                <a:gd name="adj1" fmla="val 16822763"/>
                <a:gd name="adj2" fmla="val 4392566"/>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4" name="Arc 13">
              <a:extLst>
                <a:ext uri="{FF2B5EF4-FFF2-40B4-BE49-F238E27FC236}">
                  <a16:creationId xmlns:a16="http://schemas.microsoft.com/office/drawing/2014/main" id="{4050AFAB-4F80-1917-732E-7241B27B59A8}"/>
                </a:ext>
              </a:extLst>
            </p:cNvPr>
            <p:cNvSpPr/>
            <p:nvPr/>
          </p:nvSpPr>
          <p:spPr>
            <a:xfrm>
              <a:off x="8401898" y="2651606"/>
              <a:ext cx="412758" cy="1833994"/>
            </a:xfrm>
            <a:prstGeom prst="arc">
              <a:avLst>
                <a:gd name="adj1" fmla="val 16822763"/>
                <a:gd name="adj2" fmla="val 4624212"/>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5" name="Right Arrow 18">
              <a:extLst>
                <a:ext uri="{FF2B5EF4-FFF2-40B4-BE49-F238E27FC236}">
                  <a16:creationId xmlns:a16="http://schemas.microsoft.com/office/drawing/2014/main" id="{D1380CB8-4A27-B474-C76F-B06F1CF24297}"/>
                </a:ext>
              </a:extLst>
            </p:cNvPr>
            <p:cNvSpPr/>
            <p:nvPr/>
          </p:nvSpPr>
          <p:spPr>
            <a:xfrm>
              <a:off x="2674255" y="4292794"/>
              <a:ext cx="6382091" cy="252718"/>
            </a:xfrm>
            <a:prstGeom prst="rightArrow">
              <a:avLst/>
            </a:prstGeom>
            <a:solidFill>
              <a:srgbClr val="00A0A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6" name="Right Arrow 19">
              <a:extLst>
                <a:ext uri="{FF2B5EF4-FFF2-40B4-BE49-F238E27FC236}">
                  <a16:creationId xmlns:a16="http://schemas.microsoft.com/office/drawing/2014/main" id="{45A86459-BB30-A47B-2B2A-9F36297D22EC}"/>
                </a:ext>
              </a:extLst>
            </p:cNvPr>
            <p:cNvSpPr/>
            <p:nvPr/>
          </p:nvSpPr>
          <p:spPr>
            <a:xfrm rot="10800000">
              <a:off x="7728709" y="5681059"/>
              <a:ext cx="1360061" cy="252718"/>
            </a:xfrm>
            <a:prstGeom prst="rightArrow">
              <a:avLst/>
            </a:prstGeom>
            <a:solidFill>
              <a:srgbClr val="EC4B2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7" name="Right Arrow 20">
              <a:extLst>
                <a:ext uri="{FF2B5EF4-FFF2-40B4-BE49-F238E27FC236}">
                  <a16:creationId xmlns:a16="http://schemas.microsoft.com/office/drawing/2014/main" id="{1B39ACB1-FE49-DA72-808B-578CF3DEA0FB}"/>
                </a:ext>
              </a:extLst>
            </p:cNvPr>
            <p:cNvSpPr/>
            <p:nvPr/>
          </p:nvSpPr>
          <p:spPr>
            <a:xfrm rot="10800000">
              <a:off x="2674254" y="5677346"/>
              <a:ext cx="5022024" cy="252718"/>
            </a:xfrm>
            <a:prstGeom prst="rightArrow">
              <a:avLst>
                <a:gd name="adj1" fmla="val 50000"/>
                <a:gd name="adj2" fmla="val 0"/>
              </a:avLst>
            </a:pr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18" name="Rectangle 17">
              <a:extLst>
                <a:ext uri="{FF2B5EF4-FFF2-40B4-BE49-F238E27FC236}">
                  <a16:creationId xmlns:a16="http://schemas.microsoft.com/office/drawing/2014/main" id="{C1A0F584-5BE1-916E-946A-CFBB9BD48C7D}"/>
                </a:ext>
              </a:extLst>
            </p:cNvPr>
            <p:cNvSpPr/>
            <p:nvPr/>
          </p:nvSpPr>
          <p:spPr>
            <a:xfrm>
              <a:off x="8568926" y="1788578"/>
              <a:ext cx="246657" cy="939087"/>
            </a:xfrm>
            <a:prstGeom prst="rect">
              <a:avLst/>
            </a:prstGeom>
            <a:solidFill>
              <a:srgbClr val="EC4B2E">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TextBox 18">
              <a:extLst>
                <a:ext uri="{FF2B5EF4-FFF2-40B4-BE49-F238E27FC236}">
                  <a16:creationId xmlns:a16="http://schemas.microsoft.com/office/drawing/2014/main" id="{ABF9C26A-A1FB-E383-F214-65F5989640B8}"/>
                </a:ext>
              </a:extLst>
            </p:cNvPr>
            <p:cNvSpPr txBox="1"/>
            <p:nvPr/>
          </p:nvSpPr>
          <p:spPr>
            <a:xfrm>
              <a:off x="9305517" y="4833461"/>
              <a:ext cx="1117614" cy="338554"/>
            </a:xfrm>
            <a:prstGeom prst="rect">
              <a:avLst/>
            </a:prstGeom>
            <a:noFill/>
            <a:ln w="12700">
              <a:solidFill>
                <a:srgbClr val="0C720B"/>
              </a:solidFill>
            </a:ln>
          </p:spPr>
          <p:txBody>
            <a:bodyPr wrap="none" rtlCol="0">
              <a:spAutoFit/>
            </a:bodyPr>
            <a:lstStyle/>
            <a:p>
              <a:r>
                <a:rPr lang="en-BE" sz="1600" dirty="0">
                  <a:solidFill>
                    <a:srgbClr val="0C720B"/>
                  </a:solidFill>
                </a:rPr>
                <a:t>5 classes</a:t>
              </a:r>
            </a:p>
          </p:txBody>
        </p:sp>
        <p:sp>
          <p:nvSpPr>
            <p:cNvPr id="20" name="TextBox 19">
              <a:extLst>
                <a:ext uri="{FF2B5EF4-FFF2-40B4-BE49-F238E27FC236}">
                  <a16:creationId xmlns:a16="http://schemas.microsoft.com/office/drawing/2014/main" id="{FBCAF822-B884-82A8-DFAE-9716B498CFC3}"/>
                </a:ext>
              </a:extLst>
            </p:cNvPr>
            <p:cNvSpPr txBox="1"/>
            <p:nvPr/>
          </p:nvSpPr>
          <p:spPr>
            <a:xfrm>
              <a:off x="915600" y="4833461"/>
              <a:ext cx="1383712" cy="338554"/>
            </a:xfrm>
            <a:prstGeom prst="rect">
              <a:avLst/>
            </a:prstGeom>
            <a:noFill/>
            <a:ln w="12700">
              <a:solidFill>
                <a:srgbClr val="0C720B"/>
              </a:solidFill>
            </a:ln>
          </p:spPr>
          <p:txBody>
            <a:bodyPr wrap="none" rtlCol="0">
              <a:spAutoFit/>
            </a:bodyPr>
            <a:lstStyle/>
            <a:p>
              <a:r>
                <a:rPr lang="en-BE" sz="1600" dirty="0">
                  <a:solidFill>
                    <a:srgbClr val="0C720B"/>
                  </a:solidFill>
                </a:rPr>
                <a:t>250 images</a:t>
              </a:r>
            </a:p>
          </p:txBody>
        </p:sp>
        <p:sp>
          <p:nvSpPr>
            <p:cNvPr id="21" name="TextBox 20">
              <a:extLst>
                <a:ext uri="{FF2B5EF4-FFF2-40B4-BE49-F238E27FC236}">
                  <a16:creationId xmlns:a16="http://schemas.microsoft.com/office/drawing/2014/main" id="{624E907C-8707-065F-DCF8-A63A07CFFEAB}"/>
                </a:ext>
              </a:extLst>
            </p:cNvPr>
            <p:cNvSpPr txBox="1"/>
            <p:nvPr/>
          </p:nvSpPr>
          <p:spPr>
            <a:xfrm>
              <a:off x="10110531" y="3668101"/>
              <a:ext cx="2014526" cy="338554"/>
            </a:xfrm>
            <a:prstGeom prst="rect">
              <a:avLst/>
            </a:prstGeom>
            <a:noFill/>
            <a:ln w="12700">
              <a:noFill/>
              <a:prstDash val="sysDash"/>
            </a:ln>
          </p:spPr>
          <p:txBody>
            <a:bodyPr wrap="none" rtlCol="0">
              <a:spAutoFit/>
            </a:bodyPr>
            <a:lstStyle/>
            <a:p>
              <a:r>
                <a:rPr lang="en-BE" sz="1600" dirty="0">
                  <a:solidFill>
                    <a:schemeClr val="bg1">
                      <a:lumMod val="50000"/>
                    </a:schemeClr>
                  </a:solidFill>
                </a:rPr>
                <a:t>Your laptop’s GPU</a:t>
              </a:r>
            </a:p>
          </p:txBody>
        </p:sp>
        <p:sp>
          <p:nvSpPr>
            <p:cNvPr id="22" name="TextBox 21">
              <a:extLst>
                <a:ext uri="{FF2B5EF4-FFF2-40B4-BE49-F238E27FC236}">
                  <a16:creationId xmlns:a16="http://schemas.microsoft.com/office/drawing/2014/main" id="{DA925C48-E154-0205-E904-54F56782A80F}"/>
                </a:ext>
              </a:extLst>
            </p:cNvPr>
            <p:cNvSpPr txBox="1"/>
            <p:nvPr/>
          </p:nvSpPr>
          <p:spPr>
            <a:xfrm>
              <a:off x="702016" y="5594244"/>
              <a:ext cx="1923732" cy="338554"/>
            </a:xfrm>
            <a:prstGeom prst="rect">
              <a:avLst/>
            </a:prstGeom>
            <a:noFill/>
            <a:ln w="12700">
              <a:solidFill>
                <a:schemeClr val="bg1">
                  <a:lumMod val="50000"/>
                </a:schemeClr>
              </a:solidFill>
              <a:prstDash val="sysDash"/>
            </a:ln>
          </p:spPr>
          <p:txBody>
            <a:bodyPr wrap="none" rtlCol="0">
              <a:spAutoFit/>
            </a:bodyPr>
            <a:lstStyle/>
            <a:p>
              <a:r>
                <a:rPr lang="en-BE" sz="1600" dirty="0">
                  <a:solidFill>
                    <a:schemeClr val="bg1">
                      <a:lumMod val="50000"/>
                    </a:schemeClr>
                  </a:solidFill>
                </a:rPr>
                <a:t>Lock early layers</a:t>
              </a:r>
            </a:p>
          </p:txBody>
        </p:sp>
        <p:sp>
          <p:nvSpPr>
            <p:cNvPr id="23" name="Rectangle 22">
              <a:extLst>
                <a:ext uri="{FF2B5EF4-FFF2-40B4-BE49-F238E27FC236}">
                  <a16:creationId xmlns:a16="http://schemas.microsoft.com/office/drawing/2014/main" id="{A56ABDD2-255C-49D8-9774-77EA2B10C996}"/>
                </a:ext>
              </a:extLst>
            </p:cNvPr>
            <p:cNvSpPr/>
            <p:nvPr/>
          </p:nvSpPr>
          <p:spPr>
            <a:xfrm>
              <a:off x="8569855" y="4590154"/>
              <a:ext cx="244801" cy="860538"/>
            </a:xfrm>
            <a:prstGeom prst="rect">
              <a:avLst/>
            </a:prstGeom>
            <a:solidFill>
              <a:srgbClr val="EC4B2E">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TextBox 23">
              <a:extLst>
                <a:ext uri="{FF2B5EF4-FFF2-40B4-BE49-F238E27FC236}">
                  <a16:creationId xmlns:a16="http://schemas.microsoft.com/office/drawing/2014/main" id="{D8AD3A94-4FE7-A31C-6F2E-B263A574511B}"/>
                </a:ext>
              </a:extLst>
            </p:cNvPr>
            <p:cNvSpPr txBox="1"/>
            <p:nvPr/>
          </p:nvSpPr>
          <p:spPr>
            <a:xfrm>
              <a:off x="9121201" y="5594244"/>
              <a:ext cx="1882438" cy="338554"/>
            </a:xfrm>
            <a:prstGeom prst="rect">
              <a:avLst/>
            </a:prstGeom>
            <a:noFill/>
            <a:ln w="12700">
              <a:solidFill>
                <a:srgbClr val="C00000"/>
              </a:solidFill>
              <a:prstDash val="sysDash"/>
            </a:ln>
          </p:spPr>
          <p:txBody>
            <a:bodyPr wrap="none" rtlCol="0">
              <a:spAutoFit/>
            </a:bodyPr>
            <a:lstStyle/>
            <a:p>
              <a:r>
                <a:rPr lang="en-BE" sz="1600" dirty="0">
                  <a:solidFill>
                    <a:srgbClr val="C00000"/>
                  </a:solidFill>
                </a:rPr>
                <a:t>Train final layers</a:t>
              </a:r>
            </a:p>
          </p:txBody>
        </p:sp>
        <p:cxnSp>
          <p:nvCxnSpPr>
            <p:cNvPr id="25" name="Straight Connector 24">
              <a:extLst>
                <a:ext uri="{FF2B5EF4-FFF2-40B4-BE49-F238E27FC236}">
                  <a16:creationId xmlns:a16="http://schemas.microsoft.com/office/drawing/2014/main" id="{783A840F-04B5-776C-109F-9D90DE0D2C2B}"/>
                </a:ext>
              </a:extLst>
            </p:cNvPr>
            <p:cNvCxnSpPr/>
            <p:nvPr/>
          </p:nvCxnSpPr>
          <p:spPr>
            <a:xfrm>
              <a:off x="160394" y="3662203"/>
              <a:ext cx="11806006" cy="0"/>
            </a:xfrm>
            <a:prstGeom prst="line">
              <a:avLst/>
            </a:prstGeom>
            <a:ln w="12700">
              <a:solidFill>
                <a:schemeClr val="accent6">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A39F964-9DE9-277C-EABC-DAAB70373912}"/>
                </a:ext>
              </a:extLst>
            </p:cNvPr>
            <p:cNvSpPr txBox="1"/>
            <p:nvPr/>
          </p:nvSpPr>
          <p:spPr>
            <a:xfrm>
              <a:off x="2690349" y="3389137"/>
              <a:ext cx="1872629" cy="584775"/>
            </a:xfrm>
            <a:prstGeom prst="rect">
              <a:avLst/>
            </a:prstGeom>
            <a:solidFill>
              <a:schemeClr val="bg1"/>
            </a:solidFill>
            <a:ln w="12700">
              <a:noFill/>
              <a:prstDash val="sysDash"/>
            </a:ln>
          </p:spPr>
          <p:txBody>
            <a:bodyPr wrap="none" rtlCol="0">
              <a:spAutoFit/>
            </a:bodyPr>
            <a:lstStyle/>
            <a:p>
              <a:r>
                <a:rPr lang="en-BE" sz="1600" dirty="0"/>
                <a:t>Trained network</a:t>
              </a:r>
              <a:br>
                <a:rPr lang="en-BE" sz="1600" dirty="0"/>
              </a:br>
              <a:r>
                <a:rPr lang="en-BE" sz="1600" dirty="0"/>
                <a:t>as starting point</a:t>
              </a:r>
            </a:p>
          </p:txBody>
        </p:sp>
        <p:sp>
          <p:nvSpPr>
            <p:cNvPr id="27" name="TextBox 26">
              <a:extLst>
                <a:ext uri="{FF2B5EF4-FFF2-40B4-BE49-F238E27FC236}">
                  <a16:creationId xmlns:a16="http://schemas.microsoft.com/office/drawing/2014/main" id="{6F3E053B-65AB-D7EE-1B13-4FD907B4CE34}"/>
                </a:ext>
              </a:extLst>
            </p:cNvPr>
            <p:cNvSpPr txBox="1"/>
            <p:nvPr/>
          </p:nvSpPr>
          <p:spPr>
            <a:xfrm>
              <a:off x="6718361" y="3370593"/>
              <a:ext cx="2044149" cy="723275"/>
            </a:xfrm>
            <a:prstGeom prst="rect">
              <a:avLst/>
            </a:prstGeom>
            <a:solidFill>
              <a:schemeClr val="bg1"/>
            </a:solidFill>
            <a:ln w="12700">
              <a:noFill/>
              <a:prstDash val="sysDash"/>
            </a:ln>
          </p:spPr>
          <p:txBody>
            <a:bodyPr wrap="none" rtlCol="0">
              <a:spAutoFit/>
            </a:bodyPr>
            <a:lstStyle/>
            <a:p>
              <a:pPr algn="r"/>
              <a:r>
                <a:rPr lang="en-BE" sz="1600" dirty="0"/>
                <a:t>Replace </a:t>
              </a:r>
              <a:r>
                <a:rPr lang="en-BE" sz="2500" dirty="0">
                  <a:highlight>
                    <a:srgbClr val="FA6432"/>
                  </a:highlight>
                </a:rPr>
                <a:t>”</a:t>
              </a:r>
              <a:r>
                <a:rPr lang="en-BE" sz="2500" b="1" dirty="0">
                  <a:highlight>
                    <a:srgbClr val="FA6432"/>
                  </a:highlight>
                </a:rPr>
                <a:t>head</a:t>
              </a:r>
              <a:r>
                <a:rPr lang="en-BE" sz="2500" dirty="0">
                  <a:highlight>
                    <a:srgbClr val="FA6432"/>
                  </a:highlight>
                </a:rPr>
                <a:t>” </a:t>
              </a:r>
              <a:br>
                <a:rPr lang="en-BE" sz="1600" dirty="0"/>
              </a:br>
              <a:r>
                <a:rPr lang="en-BE" sz="1600" dirty="0"/>
                <a:t>for your use</a:t>
              </a:r>
              <a:r>
                <a:rPr lang="nl-BE" sz="1600" dirty="0"/>
                <a:t>-</a:t>
              </a:r>
              <a:r>
                <a:rPr lang="en-BE" sz="1600" dirty="0"/>
                <a:t>case</a:t>
              </a:r>
            </a:p>
          </p:txBody>
        </p:sp>
      </p:grpSp>
      <p:pic>
        <p:nvPicPr>
          <p:cNvPr id="28" name="Tijdelijke aanduiding voor inhoud 3">
            <a:extLst>
              <a:ext uri="{FF2B5EF4-FFF2-40B4-BE49-F238E27FC236}">
                <a16:creationId xmlns:a16="http://schemas.microsoft.com/office/drawing/2014/main" id="{08C5B143-F56C-0032-72FE-8AE61E6F0614}"/>
              </a:ext>
            </a:extLst>
          </p:cNvPr>
          <p:cNvPicPr>
            <a:picLocks noChangeAspect="1"/>
          </p:cNvPicPr>
          <p:nvPr/>
        </p:nvPicPr>
        <p:blipFill rotWithShape="1">
          <a:blip r:embed="rId3"/>
          <a:srcRect l="4785" t="31681" r="7411" b="14139"/>
          <a:stretch/>
        </p:blipFill>
        <p:spPr>
          <a:xfrm>
            <a:off x="8814657" y="-1"/>
            <a:ext cx="3216949" cy="1116570"/>
          </a:xfrm>
          <a:prstGeom prst="rect">
            <a:avLst/>
          </a:prstGeom>
        </p:spPr>
      </p:pic>
    </p:spTree>
    <p:extLst>
      <p:ext uri="{BB962C8B-B14F-4D97-AF65-F5344CB8AC3E}">
        <p14:creationId xmlns:p14="http://schemas.microsoft.com/office/powerpoint/2010/main" val="1078493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6C05-B265-51F5-4031-D10BD2FE1690}"/>
              </a:ext>
            </a:extLst>
          </p:cNvPr>
          <p:cNvSpPr>
            <a:spLocks noGrp="1"/>
          </p:cNvSpPr>
          <p:nvPr>
            <p:ph type="title"/>
          </p:nvPr>
        </p:nvSpPr>
        <p:spPr/>
        <p:txBody>
          <a:bodyPr/>
          <a:lstStyle/>
          <a:p>
            <a:r>
              <a:rPr lang="en-US" dirty="0"/>
              <a:t>Non-Max Suppression - Recap</a:t>
            </a:r>
          </a:p>
        </p:txBody>
      </p:sp>
      <p:sp>
        <p:nvSpPr>
          <p:cNvPr id="3" name="Slide Number Placeholder 2">
            <a:extLst>
              <a:ext uri="{FF2B5EF4-FFF2-40B4-BE49-F238E27FC236}">
                <a16:creationId xmlns:a16="http://schemas.microsoft.com/office/drawing/2014/main" id="{63BD7200-F2A4-4B65-C57B-E09F3BC2A7F2}"/>
              </a:ext>
            </a:extLst>
          </p:cNvPr>
          <p:cNvSpPr>
            <a:spLocks noGrp="1"/>
          </p:cNvSpPr>
          <p:nvPr>
            <p:ph type="sldNum" sz="quarter" idx="25"/>
          </p:nvPr>
        </p:nvSpPr>
        <p:spPr/>
        <p:txBody>
          <a:bodyPr/>
          <a:lstStyle/>
          <a:p>
            <a:fld id="{8B70248A-FD0F-534C-919E-E8EB9B0FC062}" type="slidenum">
              <a:rPr lang="en-BE" smtClean="0"/>
              <a:pPr/>
              <a:t>40</a:t>
            </a:fld>
            <a:endParaRPr lang="en-BE"/>
          </a:p>
        </p:txBody>
      </p:sp>
      <p:sp>
        <p:nvSpPr>
          <p:cNvPr id="4" name="Text Placeholder 3">
            <a:extLst>
              <a:ext uri="{FF2B5EF4-FFF2-40B4-BE49-F238E27FC236}">
                <a16:creationId xmlns:a16="http://schemas.microsoft.com/office/drawing/2014/main" id="{3132F388-3B4E-6235-8241-69F481F432F0}"/>
              </a:ext>
            </a:extLst>
          </p:cNvPr>
          <p:cNvSpPr>
            <a:spLocks noGrp="1"/>
          </p:cNvSpPr>
          <p:nvPr>
            <p:ph type="body" sz="quarter" idx="31"/>
          </p:nvPr>
        </p:nvSpPr>
        <p:spPr/>
        <p:txBody>
          <a:bodyPr/>
          <a:lstStyle/>
          <a:p>
            <a:endParaRPr lang="en-US" dirty="0"/>
          </a:p>
        </p:txBody>
      </p:sp>
      <p:pic>
        <p:nvPicPr>
          <p:cNvPr id="6146" name="Picture 2" descr="An overview of object detection: one-stage methods.">
            <a:extLst>
              <a:ext uri="{FF2B5EF4-FFF2-40B4-BE49-F238E27FC236}">
                <a16:creationId xmlns:a16="http://schemas.microsoft.com/office/drawing/2014/main" id="{6A7AD811-3123-5D89-2600-C3E3109B9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7" t="5790" r="3267" b="4633"/>
          <a:stretch/>
        </p:blipFill>
        <p:spPr bwMode="auto">
          <a:xfrm>
            <a:off x="515936" y="1501152"/>
            <a:ext cx="11461173" cy="535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911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5D8A-2077-3F4A-1960-6F4C4E10123E}"/>
              </a:ext>
            </a:extLst>
          </p:cNvPr>
          <p:cNvSpPr>
            <a:spLocks noGrp="1"/>
          </p:cNvSpPr>
          <p:nvPr>
            <p:ph type="title"/>
          </p:nvPr>
        </p:nvSpPr>
        <p:spPr/>
        <p:txBody>
          <a:bodyPr/>
          <a:lstStyle/>
          <a:p>
            <a:r>
              <a:rPr lang="en-US" dirty="0"/>
              <a:t>Non-Max Suppression is not perfect!</a:t>
            </a:r>
            <a:br>
              <a:rPr lang="en-US" dirty="0"/>
            </a:br>
            <a:r>
              <a:rPr lang="en-US" sz="3200" dirty="0"/>
              <a:t>Difficulties with NMS-thresholding</a:t>
            </a:r>
            <a:endParaRPr lang="en-US" dirty="0"/>
          </a:p>
        </p:txBody>
      </p:sp>
      <p:sp>
        <p:nvSpPr>
          <p:cNvPr id="3" name="Slide Number Placeholder 2">
            <a:extLst>
              <a:ext uri="{FF2B5EF4-FFF2-40B4-BE49-F238E27FC236}">
                <a16:creationId xmlns:a16="http://schemas.microsoft.com/office/drawing/2014/main" id="{2FF6DB9D-F656-D58F-7C9D-42DEF0B392E8}"/>
              </a:ext>
            </a:extLst>
          </p:cNvPr>
          <p:cNvSpPr>
            <a:spLocks noGrp="1"/>
          </p:cNvSpPr>
          <p:nvPr>
            <p:ph type="sldNum" sz="quarter" idx="25"/>
          </p:nvPr>
        </p:nvSpPr>
        <p:spPr/>
        <p:txBody>
          <a:bodyPr/>
          <a:lstStyle/>
          <a:p>
            <a:fld id="{8B70248A-FD0F-534C-919E-E8EB9B0FC062}" type="slidenum">
              <a:rPr lang="en-BE" smtClean="0"/>
              <a:pPr/>
              <a:t>41</a:t>
            </a:fld>
            <a:endParaRPr lang="en-BE"/>
          </a:p>
        </p:txBody>
      </p:sp>
      <p:sp>
        <p:nvSpPr>
          <p:cNvPr id="4" name="Text Placeholder 3">
            <a:extLst>
              <a:ext uri="{FF2B5EF4-FFF2-40B4-BE49-F238E27FC236}">
                <a16:creationId xmlns:a16="http://schemas.microsoft.com/office/drawing/2014/main" id="{CDE1AFDE-1A6B-33E4-9887-DEA09BC0E121}"/>
              </a:ext>
            </a:extLst>
          </p:cNvPr>
          <p:cNvSpPr>
            <a:spLocks noGrp="1"/>
          </p:cNvSpPr>
          <p:nvPr>
            <p:ph type="body" sz="quarter" idx="31"/>
          </p:nvPr>
        </p:nvSpPr>
        <p:spPr/>
        <p:txBody>
          <a:bodyPr/>
          <a:lstStyle/>
          <a:p>
            <a:r>
              <a:rPr lang="en-US" dirty="0">
                <a:latin typeface="+mj-lt"/>
              </a:rPr>
              <a:t>Setting the ‘correct’ NMS threshold (</a:t>
            </a:r>
            <a:r>
              <a:rPr lang="en-US" dirty="0" err="1">
                <a:latin typeface="+mj-lt"/>
              </a:rPr>
              <a:t>IoU</a:t>
            </a:r>
            <a:r>
              <a:rPr lang="en-US" dirty="0">
                <a:latin typeface="+mj-lt"/>
              </a:rPr>
              <a:t>) is tricky…</a:t>
            </a:r>
          </a:p>
          <a:p>
            <a:endParaRPr lang="en-US" dirty="0">
              <a:latin typeface="+mj-lt"/>
            </a:endParaRPr>
          </a:p>
          <a:p>
            <a:r>
              <a:rPr lang="en-US" dirty="0">
                <a:latin typeface="+mj-lt"/>
              </a:rPr>
              <a:t>Set it too high, and you miss occluded objects. Too low, and you might detect the same object multiple times</a:t>
            </a:r>
          </a:p>
        </p:txBody>
      </p:sp>
      <p:pic>
        <p:nvPicPr>
          <p:cNvPr id="1026" name="Picture 2" descr="Applsci 13 08073 g001">
            <a:extLst>
              <a:ext uri="{FF2B5EF4-FFF2-40B4-BE49-F238E27FC236}">
                <a16:creationId xmlns:a16="http://schemas.microsoft.com/office/drawing/2014/main" id="{57D15A39-5479-6B0C-6C04-D7219C17A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5" r="76648" b="11091"/>
          <a:stretch/>
        </p:blipFill>
        <p:spPr bwMode="auto">
          <a:xfrm>
            <a:off x="1776845" y="3319252"/>
            <a:ext cx="2847109" cy="346151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ifficulties that non-maximum suppression tackles. Detections are in... |  Download Scientific Diagram">
            <a:extLst>
              <a:ext uri="{FF2B5EF4-FFF2-40B4-BE49-F238E27FC236}">
                <a16:creationId xmlns:a16="http://schemas.microsoft.com/office/drawing/2014/main" id="{90252C31-3BC6-A95D-80FF-1672311E4E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92" b="6746"/>
          <a:stretch/>
        </p:blipFill>
        <p:spPr bwMode="auto">
          <a:xfrm>
            <a:off x="5205845" y="4214189"/>
            <a:ext cx="4979843" cy="2531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697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0" y="2870994"/>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8800" dirty="0">
                <a:solidFill>
                  <a:srgbClr val="FFFFFF"/>
                </a:solidFill>
              </a:rPr>
              <a:t>Two</a:t>
            </a: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-stage detectors</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33921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E64C-C03B-3FEB-43C6-905CD9D44164}"/>
              </a:ext>
            </a:extLst>
          </p:cNvPr>
          <p:cNvSpPr>
            <a:spLocks noGrp="1"/>
          </p:cNvSpPr>
          <p:nvPr>
            <p:ph type="title"/>
          </p:nvPr>
        </p:nvSpPr>
        <p:spPr>
          <a:xfrm>
            <a:off x="515936" y="193243"/>
            <a:ext cx="11160125" cy="1116012"/>
          </a:xfrm>
        </p:spPr>
        <p:txBody>
          <a:bodyPr/>
          <a:lstStyle/>
          <a:p>
            <a:r>
              <a:rPr lang="en-US" dirty="0"/>
              <a:t>Object Detector - Main approaches</a:t>
            </a:r>
            <a:endParaRPr lang="en-US" sz="2400" dirty="0"/>
          </a:p>
        </p:txBody>
      </p:sp>
      <p:sp>
        <p:nvSpPr>
          <p:cNvPr id="3" name="Slide Number Placeholder 2">
            <a:extLst>
              <a:ext uri="{FF2B5EF4-FFF2-40B4-BE49-F238E27FC236}">
                <a16:creationId xmlns:a16="http://schemas.microsoft.com/office/drawing/2014/main" id="{5B6FB08B-ED05-8DA6-33E7-201347F516CF}"/>
              </a:ext>
            </a:extLst>
          </p:cNvPr>
          <p:cNvSpPr>
            <a:spLocks noGrp="1"/>
          </p:cNvSpPr>
          <p:nvPr>
            <p:ph type="sldNum" sz="quarter" idx="25"/>
          </p:nvPr>
        </p:nvSpPr>
        <p:spPr/>
        <p:txBody>
          <a:bodyPr/>
          <a:lstStyle/>
          <a:p>
            <a:fld id="{8B70248A-FD0F-534C-919E-E8EB9B0FC062}" type="slidenum">
              <a:rPr lang="en-BE" smtClean="0"/>
              <a:pPr/>
              <a:t>43</a:t>
            </a:fld>
            <a:endParaRPr lang="en-BE"/>
          </a:p>
        </p:txBody>
      </p:sp>
      <p:sp>
        <p:nvSpPr>
          <p:cNvPr id="4" name="Text Placeholder 3">
            <a:extLst>
              <a:ext uri="{FF2B5EF4-FFF2-40B4-BE49-F238E27FC236}">
                <a16:creationId xmlns:a16="http://schemas.microsoft.com/office/drawing/2014/main" id="{B02CEF51-8202-7A35-D1DC-2BE924F2E94B}"/>
              </a:ext>
            </a:extLst>
          </p:cNvPr>
          <p:cNvSpPr>
            <a:spLocks noGrp="1"/>
          </p:cNvSpPr>
          <p:nvPr>
            <p:ph type="body" sz="quarter" idx="31"/>
          </p:nvPr>
        </p:nvSpPr>
        <p:spPr>
          <a:xfrm>
            <a:off x="515936" y="1309255"/>
            <a:ext cx="11160127" cy="5035983"/>
          </a:xfrm>
        </p:spPr>
        <p:txBody>
          <a:bodyPr/>
          <a:lstStyle/>
          <a:p>
            <a:pPr marL="342900" indent="-342900">
              <a:buFont typeface="Arial" panose="020B0604020202020204" pitchFamily="34" charset="0"/>
              <a:buChar char="•"/>
            </a:pPr>
            <a:endParaRPr lang="en-US" dirty="0">
              <a:latin typeface="+mj-lt"/>
            </a:endParaRPr>
          </a:p>
          <a:p>
            <a:endParaRPr lang="en-US" dirty="0">
              <a:latin typeface="+mj-lt"/>
            </a:endParaRPr>
          </a:p>
          <a:p>
            <a:pPr marL="342900" indent="-342900">
              <a:buFont typeface="Arial" panose="020B0604020202020204" pitchFamily="34" charset="0"/>
              <a:buChar char="•"/>
            </a:pPr>
            <a:endParaRPr lang="en-US" dirty="0">
              <a:latin typeface="+mj-lt"/>
            </a:endParaRPr>
          </a:p>
        </p:txBody>
      </p:sp>
      <p:pic>
        <p:nvPicPr>
          <p:cNvPr id="6" name="Picture 5">
            <a:extLst>
              <a:ext uri="{FF2B5EF4-FFF2-40B4-BE49-F238E27FC236}">
                <a16:creationId xmlns:a16="http://schemas.microsoft.com/office/drawing/2014/main" id="{9A46DE62-8865-8534-5698-1A619159BEBA}"/>
              </a:ext>
            </a:extLst>
          </p:cNvPr>
          <p:cNvPicPr>
            <a:picLocks noChangeAspect="1"/>
          </p:cNvPicPr>
          <p:nvPr/>
        </p:nvPicPr>
        <p:blipFill>
          <a:blip r:embed="rId2"/>
          <a:srcRect b="51550"/>
          <a:stretch/>
        </p:blipFill>
        <p:spPr>
          <a:xfrm>
            <a:off x="329047" y="4138757"/>
            <a:ext cx="9081655" cy="1862921"/>
          </a:xfrm>
          <a:prstGeom prst="rect">
            <a:avLst/>
          </a:prstGeom>
        </p:spPr>
      </p:pic>
      <p:pic>
        <p:nvPicPr>
          <p:cNvPr id="3074" name="Picture 2" descr="YOLO Algorithm for Object Detection Explained [+Examples]">
            <a:extLst>
              <a:ext uri="{FF2B5EF4-FFF2-40B4-BE49-F238E27FC236}">
                <a16:creationId xmlns:a16="http://schemas.microsoft.com/office/drawing/2014/main" id="{5D7DB8EC-83F8-4E75-5C45-76730AE314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84" t="17879" r="10609" b="13348"/>
          <a:stretch/>
        </p:blipFill>
        <p:spPr bwMode="auto">
          <a:xfrm>
            <a:off x="8723325" y="4138757"/>
            <a:ext cx="3468675" cy="27192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7CA324-DADC-E043-0160-C74ECD09D591}"/>
              </a:ext>
            </a:extLst>
          </p:cNvPr>
          <p:cNvPicPr>
            <a:picLocks noChangeAspect="1"/>
          </p:cNvPicPr>
          <p:nvPr/>
        </p:nvPicPr>
        <p:blipFill>
          <a:blip r:embed="rId2"/>
          <a:srcRect t="47612"/>
          <a:stretch/>
        </p:blipFill>
        <p:spPr>
          <a:xfrm>
            <a:off x="256310" y="1495631"/>
            <a:ext cx="9081655" cy="2014347"/>
          </a:xfrm>
          <a:prstGeom prst="rect">
            <a:avLst/>
          </a:prstGeom>
        </p:spPr>
      </p:pic>
      <p:sp>
        <p:nvSpPr>
          <p:cNvPr id="7" name="TextBox 6">
            <a:extLst>
              <a:ext uri="{FF2B5EF4-FFF2-40B4-BE49-F238E27FC236}">
                <a16:creationId xmlns:a16="http://schemas.microsoft.com/office/drawing/2014/main" id="{7D08BCD8-EE23-950B-5183-0FB484F32FCD}"/>
              </a:ext>
            </a:extLst>
          </p:cNvPr>
          <p:cNvSpPr txBox="1"/>
          <p:nvPr/>
        </p:nvSpPr>
        <p:spPr>
          <a:xfrm>
            <a:off x="4083627" y="3490775"/>
            <a:ext cx="2281394" cy="523220"/>
          </a:xfrm>
          <a:prstGeom prst="rect">
            <a:avLst/>
          </a:prstGeom>
          <a:noFill/>
        </p:spPr>
        <p:txBody>
          <a:bodyPr wrap="none" rtlCol="0">
            <a:spAutoFit/>
          </a:bodyPr>
          <a:lstStyle/>
          <a:p>
            <a:r>
              <a:rPr lang="en-US" sz="2800" b="1" dirty="0">
                <a:highlight>
                  <a:srgbClr val="FA6432"/>
                </a:highlight>
                <a:latin typeface="+mj-lt"/>
              </a:rPr>
              <a:t>ROI + Refine</a:t>
            </a:r>
          </a:p>
        </p:txBody>
      </p:sp>
      <p:sp>
        <p:nvSpPr>
          <p:cNvPr id="8" name="TextBox 7">
            <a:extLst>
              <a:ext uri="{FF2B5EF4-FFF2-40B4-BE49-F238E27FC236}">
                <a16:creationId xmlns:a16="http://schemas.microsoft.com/office/drawing/2014/main" id="{1DB1D288-A5C1-41CD-90C8-161C2C2E5B8A}"/>
              </a:ext>
            </a:extLst>
          </p:cNvPr>
          <p:cNvSpPr txBox="1"/>
          <p:nvPr/>
        </p:nvSpPr>
        <p:spPr>
          <a:xfrm>
            <a:off x="3494523" y="6036044"/>
            <a:ext cx="3459601" cy="523220"/>
          </a:xfrm>
          <a:prstGeom prst="rect">
            <a:avLst/>
          </a:prstGeom>
          <a:noFill/>
        </p:spPr>
        <p:txBody>
          <a:bodyPr wrap="none" rtlCol="0">
            <a:spAutoFit/>
          </a:bodyPr>
          <a:lstStyle/>
          <a:p>
            <a:r>
              <a:rPr lang="en-US" sz="2800" b="1" dirty="0">
                <a:highlight>
                  <a:srgbClr val="FA6432"/>
                </a:highlight>
                <a:latin typeface="+mj-lt"/>
              </a:rPr>
              <a:t>Do it all in one shot</a:t>
            </a:r>
          </a:p>
        </p:txBody>
      </p:sp>
    </p:spTree>
    <p:extLst>
      <p:ext uri="{BB962C8B-B14F-4D97-AF65-F5344CB8AC3E}">
        <p14:creationId xmlns:p14="http://schemas.microsoft.com/office/powerpoint/2010/main" val="4021799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6E47-56B8-4EAB-52C6-26F141A548FB}"/>
              </a:ext>
            </a:extLst>
          </p:cNvPr>
          <p:cNvSpPr>
            <a:spLocks noGrp="1"/>
          </p:cNvSpPr>
          <p:nvPr>
            <p:ph type="title"/>
          </p:nvPr>
        </p:nvSpPr>
        <p:spPr/>
        <p:txBody>
          <a:bodyPr/>
          <a:lstStyle/>
          <a:p>
            <a:r>
              <a:rPr lang="en-US" dirty="0"/>
              <a:t>It started with two-stage detectors</a:t>
            </a:r>
          </a:p>
        </p:txBody>
      </p:sp>
      <p:sp>
        <p:nvSpPr>
          <p:cNvPr id="3" name="Slide Number Placeholder 2">
            <a:extLst>
              <a:ext uri="{FF2B5EF4-FFF2-40B4-BE49-F238E27FC236}">
                <a16:creationId xmlns:a16="http://schemas.microsoft.com/office/drawing/2014/main" id="{7FC2E2F3-AA56-0D9C-1C2D-F05174982380}"/>
              </a:ext>
            </a:extLst>
          </p:cNvPr>
          <p:cNvSpPr>
            <a:spLocks noGrp="1"/>
          </p:cNvSpPr>
          <p:nvPr>
            <p:ph type="sldNum" sz="quarter" idx="25"/>
          </p:nvPr>
        </p:nvSpPr>
        <p:spPr/>
        <p:txBody>
          <a:bodyPr/>
          <a:lstStyle/>
          <a:p>
            <a:fld id="{8B70248A-FD0F-534C-919E-E8EB9B0FC062}" type="slidenum">
              <a:rPr lang="en-BE" smtClean="0"/>
              <a:pPr/>
              <a:t>44</a:t>
            </a:fld>
            <a:endParaRPr lang="en-BE"/>
          </a:p>
        </p:txBody>
      </p:sp>
      <p:sp>
        <p:nvSpPr>
          <p:cNvPr id="4" name="Text Placeholder 3">
            <a:extLst>
              <a:ext uri="{FF2B5EF4-FFF2-40B4-BE49-F238E27FC236}">
                <a16:creationId xmlns:a16="http://schemas.microsoft.com/office/drawing/2014/main" id="{9D788CFD-98D9-25A6-64AB-BF679CAB89AB}"/>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8C9EA080-1D44-EC10-A1A4-0254366F1B1E}"/>
              </a:ext>
            </a:extLst>
          </p:cNvPr>
          <p:cNvPicPr>
            <a:picLocks noChangeAspect="1"/>
          </p:cNvPicPr>
          <p:nvPr/>
        </p:nvPicPr>
        <p:blipFill>
          <a:blip r:embed="rId3"/>
          <a:stretch>
            <a:fillRect/>
          </a:stretch>
        </p:blipFill>
        <p:spPr>
          <a:xfrm>
            <a:off x="-1" y="1628775"/>
            <a:ext cx="12192000" cy="4778213"/>
          </a:xfrm>
          <a:prstGeom prst="rect">
            <a:avLst/>
          </a:prstGeom>
        </p:spPr>
      </p:pic>
    </p:spTree>
    <p:extLst>
      <p:ext uri="{BB962C8B-B14F-4D97-AF65-F5344CB8AC3E}">
        <p14:creationId xmlns:p14="http://schemas.microsoft.com/office/powerpoint/2010/main" val="4301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30C7-24FF-323A-58CC-72BC792E6A4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ADCF3D5-3B11-133B-CABB-17A60E84A689}"/>
              </a:ext>
            </a:extLst>
          </p:cNvPr>
          <p:cNvSpPr>
            <a:spLocks noGrp="1"/>
          </p:cNvSpPr>
          <p:nvPr>
            <p:ph type="sldNum" sz="quarter" idx="25"/>
          </p:nvPr>
        </p:nvSpPr>
        <p:spPr/>
        <p:txBody>
          <a:bodyPr/>
          <a:lstStyle/>
          <a:p>
            <a:fld id="{8B70248A-FD0F-534C-919E-E8EB9B0FC062}" type="slidenum">
              <a:rPr lang="en-BE" smtClean="0"/>
              <a:pPr/>
              <a:t>45</a:t>
            </a:fld>
            <a:endParaRPr lang="en-BE"/>
          </a:p>
        </p:txBody>
      </p:sp>
      <p:sp>
        <p:nvSpPr>
          <p:cNvPr id="4" name="Text Placeholder 3">
            <a:extLst>
              <a:ext uri="{FF2B5EF4-FFF2-40B4-BE49-F238E27FC236}">
                <a16:creationId xmlns:a16="http://schemas.microsoft.com/office/drawing/2014/main" id="{AB7A2F9E-929E-22DA-4171-761F58D4AC86}"/>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F76BAF1E-4700-2826-828A-624B98B44F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1154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6CAA-338F-1B00-C024-B7EC735FBC93}"/>
              </a:ext>
            </a:extLst>
          </p:cNvPr>
          <p:cNvSpPr>
            <a:spLocks noGrp="1"/>
          </p:cNvSpPr>
          <p:nvPr>
            <p:ph type="title"/>
          </p:nvPr>
        </p:nvSpPr>
        <p:spPr>
          <a:xfrm>
            <a:off x="515937" y="120507"/>
            <a:ext cx="11160125" cy="1116012"/>
          </a:xfrm>
        </p:spPr>
        <p:txBody>
          <a:bodyPr/>
          <a:lstStyle/>
          <a:p>
            <a:r>
              <a:rPr lang="en-US" dirty="0"/>
              <a:t>Region-based CNN (R-CNN) </a:t>
            </a:r>
            <a:r>
              <a:rPr lang="en-US" sz="2000" dirty="0"/>
              <a:t>R. </a:t>
            </a:r>
            <a:r>
              <a:rPr lang="en-US" sz="2000" dirty="0" err="1"/>
              <a:t>Girshick</a:t>
            </a:r>
            <a:r>
              <a:rPr lang="en-US" sz="2000" dirty="0"/>
              <a:t> 2013</a:t>
            </a:r>
            <a:endParaRPr lang="en-US" dirty="0"/>
          </a:p>
        </p:txBody>
      </p:sp>
      <p:sp>
        <p:nvSpPr>
          <p:cNvPr id="3" name="Slide Number Placeholder 2">
            <a:extLst>
              <a:ext uri="{FF2B5EF4-FFF2-40B4-BE49-F238E27FC236}">
                <a16:creationId xmlns:a16="http://schemas.microsoft.com/office/drawing/2014/main" id="{F33A6497-B84C-6045-D4D8-569FB2735FC5}"/>
              </a:ext>
            </a:extLst>
          </p:cNvPr>
          <p:cNvSpPr>
            <a:spLocks noGrp="1"/>
          </p:cNvSpPr>
          <p:nvPr>
            <p:ph type="sldNum" sz="quarter" idx="25"/>
          </p:nvPr>
        </p:nvSpPr>
        <p:spPr/>
        <p:txBody>
          <a:bodyPr/>
          <a:lstStyle/>
          <a:p>
            <a:fld id="{8B70248A-FD0F-534C-919E-E8EB9B0FC062}" type="slidenum">
              <a:rPr lang="en-BE" smtClean="0"/>
              <a:pPr/>
              <a:t>46</a:t>
            </a:fld>
            <a:endParaRPr lang="en-BE"/>
          </a:p>
        </p:txBody>
      </p:sp>
      <p:sp>
        <p:nvSpPr>
          <p:cNvPr id="4" name="Text Placeholder 3">
            <a:extLst>
              <a:ext uri="{FF2B5EF4-FFF2-40B4-BE49-F238E27FC236}">
                <a16:creationId xmlns:a16="http://schemas.microsoft.com/office/drawing/2014/main" id="{64380226-A789-0179-C2E6-634F302F25F1}"/>
              </a:ext>
            </a:extLst>
          </p:cNvPr>
          <p:cNvSpPr>
            <a:spLocks noGrp="1"/>
          </p:cNvSpPr>
          <p:nvPr>
            <p:ph type="body" sz="quarter" idx="31"/>
          </p:nvPr>
        </p:nvSpPr>
        <p:spPr>
          <a:xfrm>
            <a:off x="515936" y="1236519"/>
            <a:ext cx="11599864" cy="5108720"/>
          </a:xfrm>
        </p:spPr>
        <p:txBody>
          <a:bodyPr/>
          <a:lstStyle/>
          <a:p>
            <a:r>
              <a:rPr lang="en-US" dirty="0">
                <a:latin typeface="+mj-lt"/>
              </a:rPr>
              <a:t>Instead of HOG features 	</a:t>
            </a:r>
            <a:r>
              <a:rPr lang="en-US" dirty="0">
                <a:latin typeface="+mj-lt"/>
                <a:sym typeface="Wingdings" panose="05000000000000000000" pitchFamily="2" charset="2"/>
              </a:rPr>
              <a:t></a:t>
            </a:r>
            <a:r>
              <a:rPr lang="en-US" dirty="0">
                <a:latin typeface="+mj-lt"/>
              </a:rPr>
              <a:t> use a CNN to classify object! </a:t>
            </a:r>
          </a:p>
          <a:p>
            <a:r>
              <a:rPr lang="en-US" dirty="0">
                <a:latin typeface="+mj-lt"/>
              </a:rPr>
              <a:t>Instead of SIFT key points 	</a:t>
            </a:r>
            <a:r>
              <a:rPr lang="en-US" dirty="0">
                <a:latin typeface="+mj-lt"/>
                <a:sym typeface="Wingdings" panose="05000000000000000000" pitchFamily="2" charset="2"/>
              </a:rPr>
              <a:t> use segmentation to identify possible 										</a:t>
            </a:r>
            <a:r>
              <a:rPr lang="en-US" b="1" dirty="0">
                <a:latin typeface="+mj-lt"/>
                <a:sym typeface="Wingdings" panose="05000000000000000000" pitchFamily="2" charset="2"/>
              </a:rPr>
              <a:t>object regions</a:t>
            </a:r>
            <a:r>
              <a:rPr lang="en-US" dirty="0">
                <a:latin typeface="+mj-lt"/>
                <a:sym typeface="Wingdings" panose="05000000000000000000" pitchFamily="2" charset="2"/>
              </a:rPr>
              <a:t>!</a:t>
            </a:r>
          </a:p>
          <a:p>
            <a:endParaRPr lang="en-US" dirty="0">
              <a:latin typeface="+mj-lt"/>
              <a:sym typeface="Wingdings" panose="05000000000000000000" pitchFamily="2" charset="2"/>
            </a:endParaRPr>
          </a:p>
          <a:p>
            <a:r>
              <a:rPr lang="en-US" dirty="0">
                <a:latin typeface="+mj-lt"/>
                <a:sym typeface="Wingdings" panose="05000000000000000000" pitchFamily="2" charset="2"/>
              </a:rPr>
              <a:t>R-CNN: </a:t>
            </a:r>
            <a:r>
              <a:rPr lang="en-US" b="1" dirty="0">
                <a:highlight>
                  <a:srgbClr val="FA6432"/>
                </a:highlight>
                <a:latin typeface="+mj-lt"/>
                <a:sym typeface="Wingdings" panose="05000000000000000000" pitchFamily="2" charset="2"/>
              </a:rPr>
              <a:t>Selective Search</a:t>
            </a:r>
            <a:r>
              <a:rPr lang="en-US" dirty="0">
                <a:latin typeface="+mj-lt"/>
                <a:sym typeface="Wingdings" panose="05000000000000000000" pitchFamily="2" charset="2"/>
              </a:rPr>
              <a:t> (identify possible object regions):</a:t>
            </a:r>
          </a:p>
          <a:p>
            <a:pPr lvl="3">
              <a:buFont typeface="Wingdings" panose="05000000000000000000" pitchFamily="2" charset="2"/>
              <a:buChar char="î"/>
            </a:pPr>
            <a:r>
              <a:rPr lang="en-US" dirty="0">
                <a:latin typeface="+mj-lt"/>
              </a:rPr>
              <a:t>Initial sub segmentation</a:t>
            </a:r>
          </a:p>
          <a:p>
            <a:pPr lvl="3">
              <a:buFont typeface="Wingdings" panose="05000000000000000000" pitchFamily="2" charset="2"/>
              <a:buChar char="î"/>
            </a:pPr>
            <a:r>
              <a:rPr lang="en-US" dirty="0">
                <a:latin typeface="+mj-lt"/>
              </a:rPr>
              <a:t>Greedy algorithm to combine similar sets of regions, repeat</a:t>
            </a:r>
          </a:p>
          <a:p>
            <a:pPr lvl="3">
              <a:buFont typeface="Wingdings" panose="05000000000000000000" pitchFamily="2" charset="2"/>
              <a:buChar char="î"/>
            </a:pPr>
            <a:r>
              <a:rPr lang="en-US" dirty="0">
                <a:latin typeface="+mj-lt"/>
              </a:rPr>
              <a:t>Use final segmented region proposals to generate candidate object locations </a:t>
            </a:r>
            <a:r>
              <a:rPr lang="en-US" dirty="0">
                <a:highlight>
                  <a:srgbClr val="FA6432"/>
                </a:highlight>
                <a:latin typeface="+mj-lt"/>
                <a:sym typeface="Wingdings" panose="05000000000000000000" pitchFamily="2" charset="2"/>
              </a:rPr>
              <a:t>2k!</a:t>
            </a:r>
            <a:endParaRPr lang="en-US" dirty="0">
              <a:highlight>
                <a:srgbClr val="FA6432"/>
              </a:highlight>
              <a:latin typeface="+mj-lt"/>
            </a:endParaRPr>
          </a:p>
          <a:p>
            <a:r>
              <a:rPr lang="en-US" dirty="0">
                <a:sym typeface="Wingdings" panose="05000000000000000000" pitchFamily="2" charset="2"/>
              </a:rPr>
              <a:t>				</a:t>
            </a:r>
            <a:endParaRPr lang="en-US" dirty="0"/>
          </a:p>
        </p:txBody>
      </p:sp>
      <p:pic>
        <p:nvPicPr>
          <p:cNvPr id="5" name="Picture 2">
            <a:extLst>
              <a:ext uri="{FF2B5EF4-FFF2-40B4-BE49-F238E27FC236}">
                <a16:creationId xmlns:a16="http://schemas.microsoft.com/office/drawing/2014/main" id="{87D3F451-3444-99A7-6F21-85614630C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30" y="4130891"/>
            <a:ext cx="5920696" cy="272710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4DBCAB4-890C-5658-1A11-D336E4D96B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4" t="9480" r="7692" b="5195"/>
          <a:stretch/>
        </p:blipFill>
        <p:spPr bwMode="auto">
          <a:xfrm>
            <a:off x="7091204" y="4680057"/>
            <a:ext cx="4279525"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042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A48BE-3BC1-BA16-D671-70E3D1E6C48F}"/>
              </a:ext>
            </a:extLst>
          </p:cNvPr>
          <p:cNvSpPr>
            <a:spLocks noGrp="1"/>
          </p:cNvSpPr>
          <p:nvPr>
            <p:ph type="title"/>
          </p:nvPr>
        </p:nvSpPr>
        <p:spPr>
          <a:xfrm>
            <a:off x="515935" y="105747"/>
            <a:ext cx="8736347" cy="1116012"/>
          </a:xfrm>
        </p:spPr>
        <p:txBody>
          <a:bodyPr/>
          <a:lstStyle/>
          <a:p>
            <a:r>
              <a:rPr lang="en-US"/>
              <a:t>R-CNN Overview</a:t>
            </a:r>
          </a:p>
        </p:txBody>
      </p:sp>
      <p:sp>
        <p:nvSpPr>
          <p:cNvPr id="3" name="Slide Number Placeholder 2">
            <a:extLst>
              <a:ext uri="{FF2B5EF4-FFF2-40B4-BE49-F238E27FC236}">
                <a16:creationId xmlns:a16="http://schemas.microsoft.com/office/drawing/2014/main" id="{A620D11D-6A28-368B-2949-EE1D2E0B3563}"/>
              </a:ext>
            </a:extLst>
          </p:cNvPr>
          <p:cNvSpPr>
            <a:spLocks noGrp="1"/>
          </p:cNvSpPr>
          <p:nvPr>
            <p:ph type="sldNum" sz="quarter" idx="25"/>
          </p:nvPr>
        </p:nvSpPr>
        <p:spPr/>
        <p:txBody>
          <a:bodyPr/>
          <a:lstStyle/>
          <a:p>
            <a:fld id="{8B70248A-FD0F-534C-919E-E8EB9B0FC062}" type="slidenum">
              <a:rPr lang="en-BE" smtClean="0"/>
              <a:pPr/>
              <a:t>47</a:t>
            </a:fld>
            <a:endParaRPr lang="en-BE"/>
          </a:p>
        </p:txBody>
      </p:sp>
      <p:sp>
        <p:nvSpPr>
          <p:cNvPr id="4" name="Text Placeholder 3">
            <a:extLst>
              <a:ext uri="{FF2B5EF4-FFF2-40B4-BE49-F238E27FC236}">
                <a16:creationId xmlns:a16="http://schemas.microsoft.com/office/drawing/2014/main" id="{AF77D40E-1B67-5231-66A3-755A0BE59F34}"/>
              </a:ext>
            </a:extLst>
          </p:cNvPr>
          <p:cNvSpPr>
            <a:spLocks noGrp="1"/>
          </p:cNvSpPr>
          <p:nvPr>
            <p:ph type="body" sz="quarter" idx="31"/>
          </p:nvPr>
        </p:nvSpPr>
        <p:spPr>
          <a:xfrm>
            <a:off x="515935" y="4572000"/>
            <a:ext cx="11160127" cy="2104844"/>
          </a:xfrm>
        </p:spPr>
        <p:txBody>
          <a:bodyPr>
            <a:normAutofit fontScale="85000" lnSpcReduction="10000"/>
          </a:bodyPr>
          <a:lstStyle/>
          <a:p>
            <a:r>
              <a:rPr lang="en-US" b="1" dirty="0">
                <a:highlight>
                  <a:srgbClr val="FA6432"/>
                </a:highlight>
                <a:latin typeface="+mj-lt"/>
              </a:rPr>
              <a:t>Classification Challenge: </a:t>
            </a:r>
          </a:p>
          <a:p>
            <a:r>
              <a:rPr lang="en-US" dirty="0">
                <a:latin typeface="+mj-lt"/>
              </a:rPr>
              <a:t>Selective Search produces </a:t>
            </a:r>
            <a:r>
              <a:rPr lang="en-US" b="1" dirty="0">
                <a:latin typeface="+mj-lt"/>
              </a:rPr>
              <a:t>2,000 region proposals</a:t>
            </a:r>
            <a:r>
              <a:rPr lang="en-US" dirty="0">
                <a:latin typeface="+mj-lt"/>
              </a:rPr>
              <a:t>, that have to go through the CNN 				</a:t>
            </a:r>
            <a:r>
              <a:rPr lang="en-US" b="1" dirty="0">
                <a:latin typeface="+mj-lt"/>
                <a:sym typeface="Wingdings" panose="05000000000000000000" pitchFamily="2" charset="2"/>
              </a:rPr>
              <a:t> bottleneck in 2013, so leave the classification to separate SVM</a:t>
            </a:r>
          </a:p>
          <a:p>
            <a:endParaRPr lang="en-US" b="1" dirty="0">
              <a:highlight>
                <a:srgbClr val="FA6432"/>
              </a:highlight>
              <a:latin typeface="+mj-lt"/>
              <a:sym typeface="Wingdings" panose="05000000000000000000" pitchFamily="2" charset="2"/>
            </a:endParaRPr>
          </a:p>
          <a:p>
            <a:r>
              <a:rPr lang="en-US" b="1" dirty="0">
                <a:highlight>
                  <a:srgbClr val="FA6432"/>
                </a:highlight>
                <a:latin typeface="+mj-lt"/>
                <a:sym typeface="Wingdings" panose="05000000000000000000" pitchFamily="2" charset="2"/>
              </a:rPr>
              <a:t>Localization Challenge:</a:t>
            </a:r>
          </a:p>
          <a:p>
            <a:r>
              <a:rPr lang="en-US" dirty="0">
                <a:latin typeface="+mj-lt"/>
              </a:rPr>
              <a:t>Region proposals are not very accurate bounding boxes, so a separate Dense layer was added and trained on bounding box coordinates from true labels to </a:t>
            </a:r>
            <a:r>
              <a:rPr lang="en-US" b="1" dirty="0">
                <a:highlight>
                  <a:srgbClr val="FFFF00"/>
                </a:highlight>
                <a:latin typeface="+mj-lt"/>
              </a:rPr>
              <a:t>refine</a:t>
            </a:r>
            <a:r>
              <a:rPr lang="en-US" dirty="0">
                <a:latin typeface="+mj-lt"/>
              </a:rPr>
              <a:t> them (bounding box regression) </a:t>
            </a:r>
          </a:p>
        </p:txBody>
      </p:sp>
      <p:pic>
        <p:nvPicPr>
          <p:cNvPr id="5" name="Picture 2" descr="R-CNN, Fast R-CNN, Faster R-CNN, YOLO — Object Detection Algorithms | by  Rohith Gandhi | Towards Data Science">
            <a:extLst>
              <a:ext uri="{FF2B5EF4-FFF2-40B4-BE49-F238E27FC236}">
                <a16:creationId xmlns:a16="http://schemas.microsoft.com/office/drawing/2014/main" id="{77A26ABC-6894-92BA-3039-76A325C83C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36" t="23844" r="5275" b="4540"/>
          <a:stretch/>
        </p:blipFill>
        <p:spPr bwMode="auto">
          <a:xfrm>
            <a:off x="255436" y="1033935"/>
            <a:ext cx="11681124" cy="33872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211D098-994B-4934-9EBC-29CB7D19BDE9}"/>
              </a:ext>
            </a:extLst>
          </p:cNvPr>
          <p:cNvSpPr/>
          <p:nvPr/>
        </p:nvSpPr>
        <p:spPr>
          <a:xfrm>
            <a:off x="9577137" y="304419"/>
            <a:ext cx="2478505" cy="4267581"/>
          </a:xfrm>
          <a:prstGeom prst="rect">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8E618C9-F100-88BD-2E0A-35C42A03487F}"/>
              </a:ext>
            </a:extLst>
          </p:cNvPr>
          <p:cNvSpPr txBox="1">
            <a:spLocks/>
          </p:cNvSpPr>
          <p:nvPr/>
        </p:nvSpPr>
        <p:spPr>
          <a:xfrm>
            <a:off x="9781674" y="181156"/>
            <a:ext cx="2154886" cy="1116012"/>
          </a:xfrm>
          <a:prstGeom prst="rect">
            <a:avLst/>
          </a:prstGeom>
        </p:spPr>
        <p:txBody>
          <a:bodyPr vert="horz" lIns="90000" tIns="45720" rIns="90000" bIns="45720" rtlCol="0" anchor="ctr">
            <a:noAutofit/>
          </a:bodyPr>
          <a:lst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a:lstStyle>
          <a:p>
            <a:r>
              <a:rPr lang="en-US" sz="2400"/>
              <a:t>Uses </a:t>
            </a:r>
            <a:r>
              <a:rPr lang="en-US"/>
              <a:t>SVM</a:t>
            </a:r>
          </a:p>
        </p:txBody>
      </p:sp>
    </p:spTree>
    <p:extLst>
      <p:ext uri="{BB962C8B-B14F-4D97-AF65-F5344CB8AC3E}">
        <p14:creationId xmlns:p14="http://schemas.microsoft.com/office/powerpoint/2010/main" val="3197728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2DD7-BB1E-39C6-0D0A-553BB3AE7931}"/>
              </a:ext>
            </a:extLst>
          </p:cNvPr>
          <p:cNvSpPr>
            <a:spLocks noGrp="1"/>
          </p:cNvSpPr>
          <p:nvPr>
            <p:ph type="title"/>
          </p:nvPr>
        </p:nvSpPr>
        <p:spPr>
          <a:xfrm>
            <a:off x="535416" y="112326"/>
            <a:ext cx="11160125" cy="1116012"/>
          </a:xfrm>
        </p:spPr>
        <p:txBody>
          <a:bodyPr/>
          <a:lstStyle/>
          <a:p>
            <a:r>
              <a:rPr lang="en-US" dirty="0"/>
              <a:t>R-CNN Bounding Box Regressor</a:t>
            </a:r>
          </a:p>
        </p:txBody>
      </p:sp>
      <p:sp>
        <p:nvSpPr>
          <p:cNvPr id="3" name="Slide Number Placeholder 2">
            <a:extLst>
              <a:ext uri="{FF2B5EF4-FFF2-40B4-BE49-F238E27FC236}">
                <a16:creationId xmlns:a16="http://schemas.microsoft.com/office/drawing/2014/main" id="{447DCEC1-6760-6CAC-4549-151C2B6A345B}"/>
              </a:ext>
            </a:extLst>
          </p:cNvPr>
          <p:cNvSpPr>
            <a:spLocks noGrp="1"/>
          </p:cNvSpPr>
          <p:nvPr>
            <p:ph type="sldNum" sz="quarter" idx="25"/>
          </p:nvPr>
        </p:nvSpPr>
        <p:spPr/>
        <p:txBody>
          <a:bodyPr/>
          <a:lstStyle/>
          <a:p>
            <a:fld id="{8B70248A-FD0F-534C-919E-E8EB9B0FC062}" type="slidenum">
              <a:rPr lang="en-BE" smtClean="0"/>
              <a:pPr/>
              <a:t>48</a:t>
            </a:fld>
            <a:endParaRPr lang="en-BE"/>
          </a:p>
        </p:txBody>
      </p:sp>
      <p:pic>
        <p:nvPicPr>
          <p:cNvPr id="7170" name="Picture 2">
            <a:extLst>
              <a:ext uri="{FF2B5EF4-FFF2-40B4-BE49-F238E27FC236}">
                <a16:creationId xmlns:a16="http://schemas.microsoft.com/office/drawing/2014/main" id="{5957FBD9-E324-354B-AAF9-D8E6ACE0DE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49" t="7477" r="7381" b="4439"/>
          <a:stretch/>
        </p:blipFill>
        <p:spPr bwMode="auto">
          <a:xfrm>
            <a:off x="535416" y="1386103"/>
            <a:ext cx="5251432" cy="522107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Deep Learning method for object detection: R-CNN explained | by Gaurav  Sinha | Towards Data Science">
            <a:extLst>
              <a:ext uri="{FF2B5EF4-FFF2-40B4-BE49-F238E27FC236}">
                <a16:creationId xmlns:a16="http://schemas.microsoft.com/office/drawing/2014/main" id="{69EE8E20-BF9E-4EC2-597D-5970CAA6A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153" y="2637176"/>
            <a:ext cx="5582309" cy="332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937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1464-58EE-A642-4EBF-E44303A81E7F}"/>
              </a:ext>
            </a:extLst>
          </p:cNvPr>
          <p:cNvSpPr>
            <a:spLocks noGrp="1"/>
          </p:cNvSpPr>
          <p:nvPr>
            <p:ph type="title"/>
          </p:nvPr>
        </p:nvSpPr>
        <p:spPr>
          <a:xfrm>
            <a:off x="515937" y="112326"/>
            <a:ext cx="11160125" cy="1116012"/>
          </a:xfrm>
        </p:spPr>
        <p:txBody>
          <a:bodyPr/>
          <a:lstStyle/>
          <a:p>
            <a:r>
              <a:rPr lang="en-US"/>
              <a:t>Training R-CNN</a:t>
            </a:r>
          </a:p>
        </p:txBody>
      </p:sp>
      <p:sp>
        <p:nvSpPr>
          <p:cNvPr id="3" name="Slide Number Placeholder 2">
            <a:extLst>
              <a:ext uri="{FF2B5EF4-FFF2-40B4-BE49-F238E27FC236}">
                <a16:creationId xmlns:a16="http://schemas.microsoft.com/office/drawing/2014/main" id="{46036B5B-C5A4-63C6-17A5-C6EE0388497A}"/>
              </a:ext>
            </a:extLst>
          </p:cNvPr>
          <p:cNvSpPr>
            <a:spLocks noGrp="1"/>
          </p:cNvSpPr>
          <p:nvPr>
            <p:ph type="sldNum" sz="quarter" idx="25"/>
          </p:nvPr>
        </p:nvSpPr>
        <p:spPr/>
        <p:txBody>
          <a:bodyPr/>
          <a:lstStyle/>
          <a:p>
            <a:fld id="{8B70248A-FD0F-534C-919E-E8EB9B0FC062}" type="slidenum">
              <a:rPr lang="en-BE" smtClean="0"/>
              <a:pPr/>
              <a:t>49</a:t>
            </a:fld>
            <a:endParaRPr lang="en-BE"/>
          </a:p>
        </p:txBody>
      </p:sp>
      <p:sp>
        <p:nvSpPr>
          <p:cNvPr id="4" name="Text Placeholder 3">
            <a:extLst>
              <a:ext uri="{FF2B5EF4-FFF2-40B4-BE49-F238E27FC236}">
                <a16:creationId xmlns:a16="http://schemas.microsoft.com/office/drawing/2014/main" id="{BF34970B-74E0-29E6-E221-559D0F0CE9EE}"/>
              </a:ext>
            </a:extLst>
          </p:cNvPr>
          <p:cNvSpPr>
            <a:spLocks noGrp="1"/>
          </p:cNvSpPr>
          <p:nvPr>
            <p:ph type="body" sz="quarter" idx="31"/>
          </p:nvPr>
        </p:nvSpPr>
        <p:spPr>
          <a:xfrm>
            <a:off x="515936" y="1228339"/>
            <a:ext cx="11547909" cy="5629662"/>
          </a:xfrm>
        </p:spPr>
        <p:txBody>
          <a:bodyPr>
            <a:normAutofit fontScale="70000" lnSpcReduction="20000"/>
          </a:bodyPr>
          <a:lstStyle/>
          <a:p>
            <a:pPr algn="l">
              <a:buFont typeface="+mj-lt"/>
              <a:buAutoNum type="arabicPeriod"/>
            </a:pPr>
            <a:r>
              <a:rPr lang="en-US" b="1" i="0" dirty="0">
                <a:solidFill>
                  <a:srgbClr val="111111"/>
                </a:solidFill>
                <a:effectLst/>
                <a:highlight>
                  <a:srgbClr val="FFFFFF"/>
                </a:highlight>
                <a:latin typeface="+mj-lt"/>
              </a:rPr>
              <a:t> Ground Truth Labels</a:t>
            </a:r>
            <a:endParaRPr lang="en-US" dirty="0">
              <a:solidFill>
                <a:srgbClr val="111111"/>
              </a:solidFill>
              <a:highlight>
                <a:srgbClr val="FFFFFF"/>
              </a:highlight>
              <a:latin typeface="+mj-lt"/>
            </a:endParaRPr>
          </a:p>
          <a:p>
            <a:pPr marL="0" lvl="1" indent="0">
              <a:buNone/>
            </a:pPr>
            <a:r>
              <a:rPr lang="en-US" b="0" i="0" dirty="0">
                <a:solidFill>
                  <a:srgbClr val="111111"/>
                </a:solidFill>
                <a:effectLst/>
                <a:highlight>
                  <a:srgbClr val="FFFFFF"/>
                </a:highlight>
                <a:latin typeface="+mj-lt"/>
              </a:rPr>
              <a:t>	You provide the ground truth bounding boxes and labels for each object in your training images.</a:t>
            </a:r>
          </a:p>
          <a:p>
            <a:pPr algn="l">
              <a:buFont typeface="+mj-lt"/>
              <a:buAutoNum type="arabicPeriod"/>
            </a:pPr>
            <a:endParaRPr lang="en-US" b="0" i="0" dirty="0">
              <a:solidFill>
                <a:srgbClr val="111111"/>
              </a:solidFill>
              <a:effectLst/>
              <a:highlight>
                <a:srgbClr val="FFFFFF"/>
              </a:highlight>
              <a:latin typeface="+mj-lt"/>
            </a:endParaRPr>
          </a:p>
          <a:p>
            <a:pPr algn="l">
              <a:buFont typeface="+mj-lt"/>
              <a:buAutoNum type="arabicPeriod"/>
            </a:pPr>
            <a:r>
              <a:rPr lang="en-US" b="1" i="0" dirty="0">
                <a:solidFill>
                  <a:srgbClr val="111111"/>
                </a:solidFill>
                <a:effectLst/>
                <a:highlight>
                  <a:srgbClr val="FFFFFF"/>
                </a:highlight>
                <a:latin typeface="+mj-lt"/>
              </a:rPr>
              <a:t> Region Proposals</a:t>
            </a:r>
            <a:endParaRPr lang="en-US" dirty="0">
              <a:solidFill>
                <a:srgbClr val="111111"/>
              </a:solidFill>
              <a:highlight>
                <a:srgbClr val="FFFFFF"/>
              </a:highlight>
              <a:latin typeface="+mj-lt"/>
            </a:endParaRPr>
          </a:p>
          <a:p>
            <a:pPr marL="0" lvl="1" indent="0">
              <a:buNone/>
            </a:pPr>
            <a:r>
              <a:rPr lang="en-US" b="0" i="0" dirty="0">
                <a:solidFill>
                  <a:srgbClr val="111111"/>
                </a:solidFill>
                <a:effectLst/>
                <a:highlight>
                  <a:srgbClr val="FFFFFF"/>
                </a:highlight>
                <a:latin typeface="+mj-lt"/>
              </a:rPr>
              <a:t>	Selective search generates a set of region proposals for each image.</a:t>
            </a:r>
          </a:p>
          <a:p>
            <a:pPr algn="l">
              <a:buFont typeface="+mj-lt"/>
              <a:buAutoNum type="arabicPeriod"/>
            </a:pPr>
            <a:endParaRPr lang="en-US" b="0" i="0" dirty="0">
              <a:solidFill>
                <a:srgbClr val="111111"/>
              </a:solidFill>
              <a:effectLst/>
              <a:highlight>
                <a:srgbClr val="FFFFFF"/>
              </a:highlight>
              <a:latin typeface="+mj-lt"/>
            </a:endParaRPr>
          </a:p>
          <a:p>
            <a:pPr algn="l">
              <a:buFont typeface="+mj-lt"/>
              <a:buAutoNum type="arabicPeriod"/>
            </a:pPr>
            <a:r>
              <a:rPr lang="en-US" b="1" i="0" dirty="0">
                <a:solidFill>
                  <a:srgbClr val="111111"/>
                </a:solidFill>
                <a:effectLst/>
                <a:highlight>
                  <a:srgbClr val="FFFFFF"/>
                </a:highlight>
                <a:latin typeface="+mj-lt"/>
              </a:rPr>
              <a:t> </a:t>
            </a:r>
            <a:r>
              <a:rPr lang="en-US" b="1" i="0" dirty="0" err="1">
                <a:solidFill>
                  <a:srgbClr val="111111"/>
                </a:solidFill>
                <a:effectLst/>
                <a:highlight>
                  <a:srgbClr val="FFFFFF"/>
                </a:highlight>
                <a:latin typeface="+mj-lt"/>
              </a:rPr>
              <a:t>IoU</a:t>
            </a:r>
            <a:r>
              <a:rPr lang="en-US" b="1" i="0" dirty="0">
                <a:solidFill>
                  <a:srgbClr val="111111"/>
                </a:solidFill>
                <a:effectLst/>
                <a:highlight>
                  <a:srgbClr val="FFFFFF"/>
                </a:highlight>
                <a:latin typeface="+mj-lt"/>
              </a:rPr>
              <a:t> Calculation</a:t>
            </a:r>
            <a:endParaRPr lang="en-US" dirty="0">
              <a:solidFill>
                <a:srgbClr val="111111"/>
              </a:solidFill>
              <a:highlight>
                <a:srgbClr val="FFFFFF"/>
              </a:highlight>
              <a:latin typeface="+mj-lt"/>
            </a:endParaRPr>
          </a:p>
          <a:p>
            <a:pPr marL="0" lvl="1" indent="0">
              <a:buNone/>
            </a:pPr>
            <a:r>
              <a:rPr lang="en-US" b="0" i="0" dirty="0">
                <a:solidFill>
                  <a:srgbClr val="111111"/>
                </a:solidFill>
                <a:effectLst/>
                <a:highlight>
                  <a:srgbClr val="FFFFFF"/>
                </a:highlight>
                <a:latin typeface="+mj-lt"/>
              </a:rPr>
              <a:t>	The algorithm calculates the Intersection over Union (</a:t>
            </a:r>
            <a:r>
              <a:rPr lang="en-US" b="0" i="0" dirty="0" err="1">
                <a:solidFill>
                  <a:srgbClr val="111111"/>
                </a:solidFill>
                <a:effectLst/>
                <a:highlight>
                  <a:srgbClr val="FFFFFF"/>
                </a:highlight>
                <a:latin typeface="+mj-lt"/>
              </a:rPr>
              <a:t>IoU</a:t>
            </a:r>
            <a:r>
              <a:rPr lang="en-US" b="0" i="0" dirty="0">
                <a:solidFill>
                  <a:srgbClr val="111111"/>
                </a:solidFill>
                <a:effectLst/>
                <a:highlight>
                  <a:srgbClr val="FFFFFF"/>
                </a:highlight>
                <a:latin typeface="+mj-lt"/>
              </a:rPr>
              <a:t>) between each region proposal and the 	ground truth bounding boxes.</a:t>
            </a:r>
          </a:p>
          <a:p>
            <a:pPr algn="l">
              <a:buFont typeface="+mj-lt"/>
              <a:buAutoNum type="arabicPeriod"/>
            </a:pPr>
            <a:endParaRPr lang="en-US" b="0" i="0" dirty="0">
              <a:solidFill>
                <a:srgbClr val="111111"/>
              </a:solidFill>
              <a:effectLst/>
              <a:highlight>
                <a:srgbClr val="FFFFFF"/>
              </a:highlight>
              <a:latin typeface="+mj-lt"/>
            </a:endParaRPr>
          </a:p>
          <a:p>
            <a:pPr algn="l">
              <a:buFont typeface="+mj-lt"/>
              <a:buAutoNum type="arabicPeriod"/>
            </a:pPr>
            <a:r>
              <a:rPr lang="en-US" b="1" i="0" dirty="0">
                <a:solidFill>
                  <a:srgbClr val="111111"/>
                </a:solidFill>
                <a:effectLst/>
                <a:highlight>
                  <a:srgbClr val="FFFFFF"/>
                </a:highlight>
                <a:latin typeface="+mj-lt"/>
              </a:rPr>
              <a:t> Classification of Samples</a:t>
            </a:r>
            <a:r>
              <a:rPr lang="en-US" b="0" i="0" dirty="0">
                <a:solidFill>
                  <a:srgbClr val="111111"/>
                </a:solidFill>
                <a:effectLst/>
                <a:highlight>
                  <a:srgbClr val="FFFFFF"/>
                </a:highlight>
                <a:latin typeface="+mj-lt"/>
              </a:rPr>
              <a:t>:</a:t>
            </a:r>
          </a:p>
          <a:p>
            <a:pPr marL="800100" lvl="1" indent="-342900">
              <a:buFont typeface="Wingdings" panose="05000000000000000000" pitchFamily="2" charset="2"/>
              <a:buChar char="î"/>
            </a:pPr>
            <a:r>
              <a:rPr lang="en-US" b="1" i="0" dirty="0">
                <a:solidFill>
                  <a:srgbClr val="111111"/>
                </a:solidFill>
                <a:effectLst/>
                <a:highlight>
                  <a:srgbClr val="00FF00"/>
                </a:highlight>
                <a:latin typeface="+mj-lt"/>
              </a:rPr>
              <a:t>Positive Samples</a:t>
            </a:r>
            <a:r>
              <a:rPr lang="en-US" b="0" i="0" dirty="0">
                <a:solidFill>
                  <a:srgbClr val="111111"/>
                </a:solidFill>
                <a:effectLst/>
                <a:highlight>
                  <a:srgbClr val="FFFFFF"/>
                </a:highlight>
                <a:latin typeface="+mj-lt"/>
              </a:rPr>
              <a:t>: </a:t>
            </a:r>
          </a:p>
          <a:p>
            <a:pPr marL="1160100" lvl="2" indent="-342900">
              <a:buFont typeface="Wingdings" panose="05000000000000000000" pitchFamily="2" charset="2"/>
              <a:buChar char="î"/>
            </a:pPr>
            <a:r>
              <a:rPr lang="en-US" b="0" i="0" dirty="0">
                <a:solidFill>
                  <a:srgbClr val="111111"/>
                </a:solidFill>
                <a:effectLst/>
                <a:highlight>
                  <a:srgbClr val="FFFFFF"/>
                </a:highlight>
                <a:latin typeface="+mj-lt"/>
              </a:rPr>
              <a:t>Region proposals with an </a:t>
            </a:r>
            <a:r>
              <a:rPr lang="en-US" b="0" i="0" dirty="0" err="1">
                <a:solidFill>
                  <a:srgbClr val="111111"/>
                </a:solidFill>
                <a:effectLst/>
                <a:highlight>
                  <a:srgbClr val="FFFFFF"/>
                </a:highlight>
                <a:latin typeface="+mj-lt"/>
              </a:rPr>
              <a:t>IoU</a:t>
            </a:r>
            <a:r>
              <a:rPr lang="en-US" b="0" i="0" dirty="0">
                <a:solidFill>
                  <a:srgbClr val="111111"/>
                </a:solidFill>
                <a:effectLst/>
                <a:highlight>
                  <a:srgbClr val="FFFFFF"/>
                </a:highlight>
                <a:latin typeface="+mj-lt"/>
              </a:rPr>
              <a:t> above a certain threshold (e.g., 0.5) with any ground truth box are considered positive samples. </a:t>
            </a:r>
          </a:p>
          <a:p>
            <a:pPr marL="1160100" lvl="2" indent="-342900">
              <a:buFont typeface="Wingdings" panose="05000000000000000000" pitchFamily="2" charset="2"/>
              <a:buChar char="î"/>
            </a:pPr>
            <a:r>
              <a:rPr lang="en-US" b="0" i="0" dirty="0">
                <a:solidFill>
                  <a:srgbClr val="111111"/>
                </a:solidFill>
                <a:effectLst/>
                <a:highlight>
                  <a:srgbClr val="FFFFFF"/>
                </a:highlight>
                <a:latin typeface="+mj-lt"/>
              </a:rPr>
              <a:t>These are used to train the model to </a:t>
            </a:r>
            <a:r>
              <a:rPr lang="en-US" b="1" i="0" dirty="0">
                <a:solidFill>
                  <a:srgbClr val="111111"/>
                </a:solidFill>
                <a:effectLst/>
                <a:highlight>
                  <a:srgbClr val="00FF00"/>
                </a:highlight>
                <a:latin typeface="+mj-lt"/>
              </a:rPr>
              <a:t>recognize your objects</a:t>
            </a:r>
            <a:r>
              <a:rPr lang="en-US" b="0" i="0" dirty="0">
                <a:solidFill>
                  <a:srgbClr val="111111"/>
                </a:solidFill>
                <a:effectLst/>
                <a:highlight>
                  <a:srgbClr val="FFFFFF"/>
                </a:highlight>
                <a:latin typeface="+mj-lt"/>
              </a:rPr>
              <a:t>.</a:t>
            </a:r>
          </a:p>
          <a:p>
            <a:pPr marL="817200" lvl="2" indent="0">
              <a:buNone/>
            </a:pPr>
            <a:endParaRPr lang="en-US" b="0" i="0" dirty="0">
              <a:solidFill>
                <a:srgbClr val="111111"/>
              </a:solidFill>
              <a:effectLst/>
              <a:highlight>
                <a:srgbClr val="FFFFFF"/>
              </a:highlight>
              <a:latin typeface="+mj-lt"/>
            </a:endParaRPr>
          </a:p>
          <a:p>
            <a:pPr marL="800100" lvl="1" indent="-342900">
              <a:buFont typeface="Wingdings" panose="05000000000000000000" pitchFamily="2" charset="2"/>
              <a:buChar char="î"/>
            </a:pPr>
            <a:r>
              <a:rPr lang="en-US" b="1" i="0" dirty="0">
                <a:solidFill>
                  <a:srgbClr val="111111"/>
                </a:solidFill>
                <a:effectLst/>
                <a:highlight>
                  <a:srgbClr val="FA6432"/>
                </a:highlight>
                <a:latin typeface="+mj-lt"/>
              </a:rPr>
              <a:t>Negative Samples</a:t>
            </a:r>
            <a:r>
              <a:rPr lang="en-US" b="0" i="0" dirty="0">
                <a:solidFill>
                  <a:srgbClr val="111111"/>
                </a:solidFill>
                <a:effectLst/>
                <a:highlight>
                  <a:srgbClr val="FFFFFF"/>
                </a:highlight>
                <a:latin typeface="+mj-lt"/>
              </a:rPr>
              <a:t>: </a:t>
            </a:r>
          </a:p>
          <a:p>
            <a:pPr marL="1160100" lvl="2" indent="-342900">
              <a:buFont typeface="Wingdings" panose="05000000000000000000" pitchFamily="2" charset="2"/>
              <a:buChar char="î"/>
            </a:pPr>
            <a:r>
              <a:rPr lang="en-US" b="0" i="0" dirty="0">
                <a:solidFill>
                  <a:srgbClr val="111111"/>
                </a:solidFill>
                <a:effectLst/>
                <a:highlight>
                  <a:srgbClr val="FFFFFF"/>
                </a:highlight>
                <a:latin typeface="+mj-lt"/>
              </a:rPr>
              <a:t>Region proposals with an </a:t>
            </a:r>
            <a:r>
              <a:rPr lang="en-US" b="0" i="0" dirty="0" err="1">
                <a:solidFill>
                  <a:srgbClr val="111111"/>
                </a:solidFill>
                <a:effectLst/>
                <a:highlight>
                  <a:srgbClr val="FFFFFF"/>
                </a:highlight>
                <a:latin typeface="+mj-lt"/>
              </a:rPr>
              <a:t>IoU</a:t>
            </a:r>
            <a:r>
              <a:rPr lang="en-US" b="0" i="0" dirty="0">
                <a:solidFill>
                  <a:srgbClr val="111111"/>
                </a:solidFill>
                <a:effectLst/>
                <a:highlight>
                  <a:srgbClr val="FFFFFF"/>
                </a:highlight>
                <a:latin typeface="+mj-lt"/>
              </a:rPr>
              <a:t> below a lower threshold (e.g., 0.3) with all ground truth boxes are considered negative samples. </a:t>
            </a:r>
          </a:p>
          <a:p>
            <a:pPr marL="1160100" lvl="2" indent="-342900">
              <a:buFont typeface="Wingdings" panose="05000000000000000000" pitchFamily="2" charset="2"/>
              <a:buChar char="î"/>
            </a:pPr>
            <a:r>
              <a:rPr lang="en-US" b="0" i="0" dirty="0">
                <a:solidFill>
                  <a:srgbClr val="111111"/>
                </a:solidFill>
                <a:effectLst/>
                <a:highlight>
                  <a:srgbClr val="FFFFFF"/>
                </a:highlight>
                <a:latin typeface="+mj-lt"/>
              </a:rPr>
              <a:t>These are used to train the model </a:t>
            </a:r>
            <a:r>
              <a:rPr lang="en-US" b="1" i="0" dirty="0">
                <a:solidFill>
                  <a:srgbClr val="111111"/>
                </a:solidFill>
                <a:effectLst/>
                <a:highlight>
                  <a:srgbClr val="FA6432"/>
                </a:highlight>
                <a:latin typeface="+mj-lt"/>
              </a:rPr>
              <a:t>to recognize background</a:t>
            </a:r>
            <a:r>
              <a:rPr lang="en-US" b="0" i="0" dirty="0">
                <a:solidFill>
                  <a:srgbClr val="111111"/>
                </a:solidFill>
                <a:effectLst/>
                <a:highlight>
                  <a:srgbClr val="FFFFFF"/>
                </a:highlight>
                <a:latin typeface="+mj-lt"/>
              </a:rPr>
              <a:t> or non-object regions.</a:t>
            </a:r>
          </a:p>
          <a:p>
            <a:pPr marL="742950" lvl="1" indent="-285750" algn="l">
              <a:buFont typeface="+mj-lt"/>
              <a:buAutoNum type="arabicPeriod"/>
            </a:pPr>
            <a:endParaRPr lang="en-US" b="0" i="0" dirty="0">
              <a:solidFill>
                <a:srgbClr val="111111"/>
              </a:solidFill>
              <a:effectLst/>
              <a:highlight>
                <a:srgbClr val="FFFFFF"/>
              </a:highlight>
              <a:latin typeface="+mj-lt"/>
            </a:endParaRPr>
          </a:p>
          <a:p>
            <a:pPr algn="l"/>
            <a:r>
              <a:rPr lang="en-US" b="0" i="0" dirty="0">
                <a:solidFill>
                  <a:srgbClr val="111111"/>
                </a:solidFill>
                <a:effectLst/>
                <a:highlight>
                  <a:srgbClr val="FFFFFF"/>
                </a:highlight>
                <a:latin typeface="+mj-lt"/>
              </a:rPr>
              <a:t>Both positive and negative samples are used during training. </a:t>
            </a:r>
            <a:r>
              <a:rPr lang="en-US" dirty="0">
                <a:highlight>
                  <a:srgbClr val="FFFFFF"/>
                </a:highlight>
                <a:latin typeface="+mj-lt"/>
              </a:rPr>
              <a:t>Negative samples are crucial as they help the model learn to distinguish between objects and background, reducing false positives</a:t>
            </a:r>
            <a:endParaRPr lang="en-US" b="0" i="0" dirty="0">
              <a:solidFill>
                <a:srgbClr val="111111"/>
              </a:solidFill>
              <a:effectLst/>
              <a:highlight>
                <a:srgbClr val="FFFFFF"/>
              </a:highlight>
              <a:latin typeface="+mj-lt"/>
            </a:endParaRPr>
          </a:p>
        </p:txBody>
      </p:sp>
    </p:spTree>
    <p:extLst>
      <p:ext uri="{BB962C8B-B14F-4D97-AF65-F5344CB8AC3E}">
        <p14:creationId xmlns:p14="http://schemas.microsoft.com/office/powerpoint/2010/main" val="164401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F5F0-DCF3-60E2-4983-1BCFFF14A63A}"/>
              </a:ext>
            </a:extLst>
          </p:cNvPr>
          <p:cNvSpPr>
            <a:spLocks noGrp="1"/>
          </p:cNvSpPr>
          <p:nvPr>
            <p:ph type="title"/>
          </p:nvPr>
        </p:nvSpPr>
        <p:spPr/>
        <p:txBody>
          <a:bodyPr/>
          <a:lstStyle/>
          <a:p>
            <a:r>
              <a:rPr lang="en-US" dirty="0"/>
              <a:t>Base Models &amp; Innovations</a:t>
            </a:r>
          </a:p>
        </p:txBody>
      </p:sp>
      <p:sp>
        <p:nvSpPr>
          <p:cNvPr id="3" name="Slide Number Placeholder 2">
            <a:extLst>
              <a:ext uri="{FF2B5EF4-FFF2-40B4-BE49-F238E27FC236}">
                <a16:creationId xmlns:a16="http://schemas.microsoft.com/office/drawing/2014/main" id="{9E79AA1E-39D9-ACB2-E593-E3E536263674}"/>
              </a:ext>
            </a:extLst>
          </p:cNvPr>
          <p:cNvSpPr>
            <a:spLocks noGrp="1"/>
          </p:cNvSpPr>
          <p:nvPr>
            <p:ph type="sldNum" sz="quarter" idx="25"/>
          </p:nvPr>
        </p:nvSpPr>
        <p:spPr/>
        <p:txBody>
          <a:bodyPr/>
          <a:lstStyle/>
          <a:p>
            <a:fld id="{8B70248A-FD0F-534C-919E-E8EB9B0FC062}" type="slidenum">
              <a:rPr lang="en-BE" smtClean="0"/>
              <a:pPr/>
              <a:t>5</a:t>
            </a:fld>
            <a:endParaRPr lang="en-BE"/>
          </a:p>
        </p:txBody>
      </p:sp>
      <p:sp>
        <p:nvSpPr>
          <p:cNvPr id="4" name="Text Placeholder 3">
            <a:extLst>
              <a:ext uri="{FF2B5EF4-FFF2-40B4-BE49-F238E27FC236}">
                <a16:creationId xmlns:a16="http://schemas.microsoft.com/office/drawing/2014/main" id="{9F020191-162A-36CF-3B13-CCC76CF2D9EA}"/>
              </a:ext>
            </a:extLst>
          </p:cNvPr>
          <p:cNvSpPr>
            <a:spLocks noGrp="1"/>
          </p:cNvSpPr>
          <p:nvPr>
            <p:ph type="body" sz="quarter" idx="31"/>
          </p:nvPr>
        </p:nvSpPr>
        <p:spPr/>
        <p:txBody>
          <a:bodyPr/>
          <a:lstStyle/>
          <a:p>
            <a:endParaRPr lang="en-US"/>
          </a:p>
        </p:txBody>
      </p:sp>
      <p:pic>
        <p:nvPicPr>
          <p:cNvPr id="8" name="Picture 7">
            <a:extLst>
              <a:ext uri="{FF2B5EF4-FFF2-40B4-BE49-F238E27FC236}">
                <a16:creationId xmlns:a16="http://schemas.microsoft.com/office/drawing/2014/main" id="{27276114-C99C-0810-A5D1-E4F75699D0AE}"/>
              </a:ext>
            </a:extLst>
          </p:cNvPr>
          <p:cNvPicPr>
            <a:picLocks noChangeAspect="1"/>
          </p:cNvPicPr>
          <p:nvPr/>
        </p:nvPicPr>
        <p:blipFill>
          <a:blip r:embed="rId2"/>
          <a:stretch>
            <a:fillRect/>
          </a:stretch>
        </p:blipFill>
        <p:spPr>
          <a:xfrm>
            <a:off x="515936" y="1529475"/>
            <a:ext cx="10707594" cy="4877481"/>
          </a:xfrm>
          <a:prstGeom prst="rect">
            <a:avLst/>
          </a:prstGeom>
        </p:spPr>
      </p:pic>
    </p:spTree>
    <p:extLst>
      <p:ext uri="{BB962C8B-B14F-4D97-AF65-F5344CB8AC3E}">
        <p14:creationId xmlns:p14="http://schemas.microsoft.com/office/powerpoint/2010/main" val="250877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893C-635A-C06F-E275-7ABEAC5B1968}"/>
              </a:ext>
            </a:extLst>
          </p:cNvPr>
          <p:cNvSpPr>
            <a:spLocks noGrp="1"/>
          </p:cNvSpPr>
          <p:nvPr>
            <p:ph type="title"/>
          </p:nvPr>
        </p:nvSpPr>
        <p:spPr>
          <a:xfrm>
            <a:off x="442631" y="204959"/>
            <a:ext cx="11749369" cy="1116012"/>
          </a:xfrm>
        </p:spPr>
        <p:txBody>
          <a:bodyPr/>
          <a:lstStyle/>
          <a:p>
            <a:r>
              <a:rPr lang="en-US"/>
              <a:t>R-CNN Evolution: </a:t>
            </a:r>
            <a:r>
              <a:rPr lang="en-US" sz="4000"/>
              <a:t>Fast R-CNN, Faster R-CNN</a:t>
            </a:r>
            <a:endParaRPr lang="en-US"/>
          </a:p>
        </p:txBody>
      </p:sp>
      <p:sp>
        <p:nvSpPr>
          <p:cNvPr id="3" name="Slide Number Placeholder 2">
            <a:extLst>
              <a:ext uri="{FF2B5EF4-FFF2-40B4-BE49-F238E27FC236}">
                <a16:creationId xmlns:a16="http://schemas.microsoft.com/office/drawing/2014/main" id="{C4EFD76F-44C9-AB3F-4A1A-92826EA2DFB4}"/>
              </a:ext>
            </a:extLst>
          </p:cNvPr>
          <p:cNvSpPr>
            <a:spLocks noGrp="1"/>
          </p:cNvSpPr>
          <p:nvPr>
            <p:ph type="sldNum" sz="quarter" idx="25"/>
          </p:nvPr>
        </p:nvSpPr>
        <p:spPr/>
        <p:txBody>
          <a:bodyPr/>
          <a:lstStyle/>
          <a:p>
            <a:fld id="{8B70248A-FD0F-534C-919E-E8EB9B0FC062}" type="slidenum">
              <a:rPr lang="en-BE" smtClean="0"/>
              <a:pPr/>
              <a:t>50</a:t>
            </a:fld>
            <a:endParaRPr lang="en-BE"/>
          </a:p>
        </p:txBody>
      </p:sp>
      <p:pic>
        <p:nvPicPr>
          <p:cNvPr id="5" name="Picture 2" descr="R-CNN/Fast R-CNN/Faster R-CNN/SSD 가볍게 알아보기 · Seongkyun Han's blog">
            <a:extLst>
              <a:ext uri="{FF2B5EF4-FFF2-40B4-BE49-F238E27FC236}">
                <a16:creationId xmlns:a16="http://schemas.microsoft.com/office/drawing/2014/main" id="{84B3ADB2-4A49-A77C-9A5E-5E4629B4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02" y="1924220"/>
            <a:ext cx="11860191" cy="472882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2C239A1-B355-5BD8-3853-6CC94EE4F5F4}"/>
              </a:ext>
            </a:extLst>
          </p:cNvPr>
          <p:cNvSpPr>
            <a:spLocks noGrp="1"/>
          </p:cNvSpPr>
          <p:nvPr>
            <p:ph type="body" sz="quarter" idx="31"/>
          </p:nvPr>
        </p:nvSpPr>
        <p:spPr>
          <a:xfrm>
            <a:off x="515935" y="1320971"/>
            <a:ext cx="11160127" cy="4716463"/>
          </a:xfrm>
        </p:spPr>
        <p:txBody>
          <a:bodyPr/>
          <a:lstStyle/>
          <a:p>
            <a:r>
              <a:rPr lang="en-US" dirty="0">
                <a:latin typeface="+mj-lt"/>
              </a:rPr>
              <a:t>Each evolution brought </a:t>
            </a:r>
            <a:r>
              <a:rPr lang="en-US" b="1" dirty="0">
                <a:latin typeface="+mj-lt"/>
              </a:rPr>
              <a:t>a more efficient region proposal algorithm</a:t>
            </a:r>
            <a:r>
              <a:rPr lang="en-US" dirty="0">
                <a:latin typeface="+mj-lt"/>
              </a:rPr>
              <a:t>, enhancing both speed and accuracy</a:t>
            </a:r>
          </a:p>
          <a:p>
            <a:endParaRPr lang="en-US" dirty="0">
              <a:latin typeface="+mj-lt"/>
            </a:endParaRPr>
          </a:p>
          <a:p>
            <a:r>
              <a:rPr lang="en-US" dirty="0">
                <a:latin typeface="+mj-lt"/>
              </a:rPr>
              <a:t>Difference: how to apply the CNN!</a:t>
            </a:r>
          </a:p>
          <a:p>
            <a:endParaRPr lang="en-US" dirty="0"/>
          </a:p>
        </p:txBody>
      </p:sp>
      <p:sp>
        <p:nvSpPr>
          <p:cNvPr id="6" name="TextBox 5">
            <a:extLst>
              <a:ext uri="{FF2B5EF4-FFF2-40B4-BE49-F238E27FC236}">
                <a16:creationId xmlns:a16="http://schemas.microsoft.com/office/drawing/2014/main" id="{DD1CF26C-3187-675B-2BF3-FC2E798D48F6}"/>
              </a:ext>
            </a:extLst>
          </p:cNvPr>
          <p:cNvSpPr txBox="1"/>
          <p:nvPr/>
        </p:nvSpPr>
        <p:spPr>
          <a:xfrm>
            <a:off x="7626927" y="2708563"/>
            <a:ext cx="1620957" cy="369332"/>
          </a:xfrm>
          <a:prstGeom prst="rect">
            <a:avLst/>
          </a:prstGeom>
          <a:noFill/>
        </p:spPr>
        <p:txBody>
          <a:bodyPr wrap="none" rtlCol="0">
            <a:spAutoFit/>
          </a:bodyPr>
          <a:lstStyle/>
          <a:p>
            <a:r>
              <a:rPr lang="en-US" dirty="0"/>
              <a:t>Anchor Boxes</a:t>
            </a:r>
          </a:p>
        </p:txBody>
      </p:sp>
    </p:spTree>
    <p:extLst>
      <p:ext uri="{BB962C8B-B14F-4D97-AF65-F5344CB8AC3E}">
        <p14:creationId xmlns:p14="http://schemas.microsoft.com/office/powerpoint/2010/main" val="3398043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7956-6FA8-FA73-4F61-D56AE0249B72}"/>
              </a:ext>
            </a:extLst>
          </p:cNvPr>
          <p:cNvSpPr>
            <a:spLocks noGrp="1"/>
          </p:cNvSpPr>
          <p:nvPr>
            <p:ph type="title"/>
          </p:nvPr>
        </p:nvSpPr>
        <p:spPr/>
        <p:txBody>
          <a:bodyPr/>
          <a:lstStyle/>
          <a:p>
            <a:r>
              <a:rPr lang="en-US" dirty="0"/>
              <a:t>Faster R-CNN</a:t>
            </a:r>
            <a:br>
              <a:rPr lang="en-US" dirty="0"/>
            </a:br>
            <a:r>
              <a:rPr lang="en-US" sz="2800" dirty="0"/>
              <a:t>Anchor Boxes &amp; ROI Pooling</a:t>
            </a:r>
            <a:endParaRPr lang="en-US" dirty="0"/>
          </a:p>
        </p:txBody>
      </p:sp>
      <p:sp>
        <p:nvSpPr>
          <p:cNvPr id="3" name="Slide Number Placeholder 2">
            <a:extLst>
              <a:ext uri="{FF2B5EF4-FFF2-40B4-BE49-F238E27FC236}">
                <a16:creationId xmlns:a16="http://schemas.microsoft.com/office/drawing/2014/main" id="{C67156BA-B6FF-163D-7378-E85810E08B0B}"/>
              </a:ext>
            </a:extLst>
          </p:cNvPr>
          <p:cNvSpPr>
            <a:spLocks noGrp="1"/>
          </p:cNvSpPr>
          <p:nvPr>
            <p:ph type="sldNum" sz="quarter" idx="25"/>
          </p:nvPr>
        </p:nvSpPr>
        <p:spPr/>
        <p:txBody>
          <a:bodyPr/>
          <a:lstStyle/>
          <a:p>
            <a:fld id="{8B70248A-FD0F-534C-919E-E8EB9B0FC062}" type="slidenum">
              <a:rPr lang="en-BE" smtClean="0"/>
              <a:pPr/>
              <a:t>51</a:t>
            </a:fld>
            <a:endParaRPr lang="en-BE"/>
          </a:p>
        </p:txBody>
      </p:sp>
      <p:pic>
        <p:nvPicPr>
          <p:cNvPr id="5" name="Picture 4">
            <a:extLst>
              <a:ext uri="{FF2B5EF4-FFF2-40B4-BE49-F238E27FC236}">
                <a16:creationId xmlns:a16="http://schemas.microsoft.com/office/drawing/2014/main" id="{CCA35A52-B78B-5E5C-8AED-46D818C6908B}"/>
              </a:ext>
            </a:extLst>
          </p:cNvPr>
          <p:cNvPicPr>
            <a:picLocks noChangeAspect="1"/>
          </p:cNvPicPr>
          <p:nvPr/>
        </p:nvPicPr>
        <p:blipFill>
          <a:blip r:embed="rId2"/>
          <a:stretch>
            <a:fillRect/>
          </a:stretch>
        </p:blipFill>
        <p:spPr>
          <a:xfrm>
            <a:off x="0" y="1790049"/>
            <a:ext cx="12192000" cy="4502727"/>
          </a:xfrm>
          <a:prstGeom prst="rect">
            <a:avLst/>
          </a:prstGeom>
        </p:spPr>
      </p:pic>
      <p:sp>
        <p:nvSpPr>
          <p:cNvPr id="4" name="Text Placeholder 3">
            <a:extLst>
              <a:ext uri="{FF2B5EF4-FFF2-40B4-BE49-F238E27FC236}">
                <a16:creationId xmlns:a16="http://schemas.microsoft.com/office/drawing/2014/main" id="{574E40D9-756B-9720-BF67-A874B5827352}"/>
              </a:ext>
            </a:extLst>
          </p:cNvPr>
          <p:cNvSpPr>
            <a:spLocks noGrp="1"/>
          </p:cNvSpPr>
          <p:nvPr>
            <p:ph type="body" sz="quarter" idx="31"/>
          </p:nvPr>
        </p:nvSpPr>
        <p:spPr>
          <a:xfrm>
            <a:off x="4662056" y="1420431"/>
            <a:ext cx="3837708" cy="1015693"/>
          </a:xfrm>
        </p:spPr>
        <p:txBody>
          <a:bodyPr>
            <a:normAutofit fontScale="92500"/>
          </a:bodyPr>
          <a:lstStyle/>
          <a:p>
            <a:r>
              <a:rPr lang="en-US" sz="4400" dirty="0">
                <a:highlight>
                  <a:srgbClr val="FA6432"/>
                </a:highlight>
                <a:latin typeface="+mj-lt"/>
              </a:rPr>
              <a:t>Anchor boxes</a:t>
            </a:r>
          </a:p>
        </p:txBody>
      </p:sp>
      <p:sp>
        <p:nvSpPr>
          <p:cNvPr id="6" name="Text Placeholder 3">
            <a:extLst>
              <a:ext uri="{FF2B5EF4-FFF2-40B4-BE49-F238E27FC236}">
                <a16:creationId xmlns:a16="http://schemas.microsoft.com/office/drawing/2014/main" id="{87975A7F-4E47-CB26-D399-7931019FF71F}"/>
              </a:ext>
            </a:extLst>
          </p:cNvPr>
          <p:cNvSpPr txBox="1">
            <a:spLocks/>
          </p:cNvSpPr>
          <p:nvPr/>
        </p:nvSpPr>
        <p:spPr>
          <a:xfrm>
            <a:off x="7980219" y="5430982"/>
            <a:ext cx="4211781" cy="1427018"/>
          </a:xfrm>
          <a:prstGeom prst="rect">
            <a:avLst/>
          </a:prstGeom>
          <a:solidFill>
            <a:srgbClr val="FFC000"/>
          </a:solidFill>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r>
              <a:rPr lang="en-US" b="1" dirty="0">
                <a:latin typeface="+mj-lt"/>
              </a:rPr>
              <a:t>ROI pooling</a:t>
            </a:r>
            <a:r>
              <a:rPr lang="en-US" dirty="0">
                <a:latin typeface="+mj-lt"/>
              </a:rPr>
              <a:t>:</a:t>
            </a:r>
          </a:p>
          <a:p>
            <a:endParaRPr lang="en-US" dirty="0">
              <a:latin typeface="+mj-lt"/>
            </a:endParaRPr>
          </a:p>
          <a:p>
            <a:pPr marL="342900" indent="-342900">
              <a:buFont typeface="Wingdings 3" panose="05040102010807070707" pitchFamily="18" charset="2"/>
              <a:buChar char="à"/>
            </a:pPr>
            <a:r>
              <a:rPr lang="en-US" dirty="0">
                <a:latin typeface="+mj-lt"/>
              </a:rPr>
              <a:t>Only select top scoring ROI’s</a:t>
            </a:r>
          </a:p>
          <a:p>
            <a:pPr marL="702900" lvl="1" indent="-342900">
              <a:buFont typeface="Wingdings 3" panose="05040102010807070707" pitchFamily="18" charset="2"/>
              <a:buChar char="à"/>
            </a:pPr>
            <a:r>
              <a:rPr lang="en-US" dirty="0">
                <a:latin typeface="+mj-lt"/>
              </a:rPr>
              <a:t>Does anchor </a:t>
            </a:r>
            <a:r>
              <a:rPr lang="en-US" b="1" dirty="0">
                <a:latin typeface="+mj-lt"/>
              </a:rPr>
              <a:t>contain object or not?</a:t>
            </a:r>
          </a:p>
          <a:p>
            <a:pPr marL="342900" indent="-342900">
              <a:buFont typeface="Wingdings 3" panose="05040102010807070707" pitchFamily="18" charset="2"/>
              <a:buChar char="à"/>
            </a:pPr>
            <a:r>
              <a:rPr lang="en-US" dirty="0">
                <a:latin typeface="+mj-lt"/>
              </a:rPr>
              <a:t>Warping to standard size</a:t>
            </a:r>
          </a:p>
        </p:txBody>
      </p:sp>
    </p:spTree>
    <p:extLst>
      <p:ext uri="{BB962C8B-B14F-4D97-AF65-F5344CB8AC3E}">
        <p14:creationId xmlns:p14="http://schemas.microsoft.com/office/powerpoint/2010/main" val="2358295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F758-415F-D9AB-1C1A-B7CA0D94A868}"/>
              </a:ext>
            </a:extLst>
          </p:cNvPr>
          <p:cNvSpPr>
            <a:spLocks noGrp="1"/>
          </p:cNvSpPr>
          <p:nvPr>
            <p:ph type="title"/>
          </p:nvPr>
        </p:nvSpPr>
        <p:spPr>
          <a:xfrm>
            <a:off x="515937" y="13133"/>
            <a:ext cx="11160125" cy="1116012"/>
          </a:xfrm>
        </p:spPr>
        <p:txBody>
          <a:bodyPr/>
          <a:lstStyle/>
          <a:p>
            <a:r>
              <a:rPr lang="en-US" dirty="0"/>
              <a:t>Anchor Box (Faster R-CNN, Yolo)</a:t>
            </a:r>
          </a:p>
        </p:txBody>
      </p:sp>
      <p:sp>
        <p:nvSpPr>
          <p:cNvPr id="3" name="Slide Number Placeholder 2">
            <a:extLst>
              <a:ext uri="{FF2B5EF4-FFF2-40B4-BE49-F238E27FC236}">
                <a16:creationId xmlns:a16="http://schemas.microsoft.com/office/drawing/2014/main" id="{0307D57B-1D76-8DDB-2BA1-41D2D65D003E}"/>
              </a:ext>
            </a:extLst>
          </p:cNvPr>
          <p:cNvSpPr>
            <a:spLocks noGrp="1"/>
          </p:cNvSpPr>
          <p:nvPr>
            <p:ph type="sldNum" sz="quarter" idx="25"/>
          </p:nvPr>
        </p:nvSpPr>
        <p:spPr/>
        <p:txBody>
          <a:bodyPr/>
          <a:lstStyle/>
          <a:p>
            <a:fld id="{8B70248A-FD0F-534C-919E-E8EB9B0FC062}" type="slidenum">
              <a:rPr lang="en-BE" smtClean="0"/>
              <a:pPr/>
              <a:t>52</a:t>
            </a:fld>
            <a:endParaRPr lang="en-BE"/>
          </a:p>
        </p:txBody>
      </p:sp>
      <p:sp>
        <p:nvSpPr>
          <p:cNvPr id="4" name="Text Placeholder 3">
            <a:extLst>
              <a:ext uri="{FF2B5EF4-FFF2-40B4-BE49-F238E27FC236}">
                <a16:creationId xmlns:a16="http://schemas.microsoft.com/office/drawing/2014/main" id="{8047D340-E491-F03A-3FB9-3B1B6742A0DE}"/>
              </a:ext>
            </a:extLst>
          </p:cNvPr>
          <p:cNvSpPr>
            <a:spLocks noGrp="1"/>
          </p:cNvSpPr>
          <p:nvPr>
            <p:ph type="body" sz="quarter" idx="31"/>
          </p:nvPr>
        </p:nvSpPr>
        <p:spPr>
          <a:xfrm>
            <a:off x="515936" y="983673"/>
            <a:ext cx="11364337" cy="5361565"/>
          </a:xfrm>
        </p:spPr>
        <p:txBody>
          <a:bodyPr/>
          <a:lstStyle/>
          <a:p>
            <a:pPr marL="342900" indent="-342900">
              <a:buFont typeface="Wingdings 3" panose="05040102010807070707" pitchFamily="18" charset="2"/>
              <a:buChar char="à"/>
            </a:pPr>
            <a:r>
              <a:rPr lang="en-US" dirty="0">
                <a:latin typeface="+mj-lt"/>
              </a:rPr>
              <a:t>CNN network proposes regions of interests (ROI’s)</a:t>
            </a:r>
          </a:p>
          <a:p>
            <a:pPr marL="342900" indent="-342900">
              <a:buFont typeface="Wingdings 3" panose="05040102010807070707" pitchFamily="18" charset="2"/>
              <a:buChar char="à"/>
            </a:pPr>
            <a:r>
              <a:rPr lang="en-US" dirty="0">
                <a:latin typeface="+mj-lt"/>
              </a:rPr>
              <a:t>Use Anchor Boxes (reference boxes) of </a:t>
            </a:r>
            <a:r>
              <a:rPr lang="en-US" b="1" dirty="0">
                <a:latin typeface="+mj-lt"/>
              </a:rPr>
              <a:t>predetermined size and aspect ratio</a:t>
            </a:r>
            <a:r>
              <a:rPr lang="en-US" dirty="0">
                <a:latin typeface="+mj-lt"/>
              </a:rPr>
              <a:t> to best match the proposed ROI (using </a:t>
            </a:r>
            <a:r>
              <a:rPr lang="en-US" dirty="0" err="1">
                <a:latin typeface="+mj-lt"/>
              </a:rPr>
              <a:t>IoU</a:t>
            </a:r>
            <a:r>
              <a:rPr lang="en-US" dirty="0">
                <a:latin typeface="+mj-lt"/>
              </a:rPr>
              <a:t>)</a:t>
            </a:r>
          </a:p>
          <a:p>
            <a:pPr marL="1062900" lvl="2" indent="-342900">
              <a:buFont typeface="Wingdings 3" panose="05040102010807070707" pitchFamily="18" charset="2"/>
              <a:buChar char="à"/>
            </a:pPr>
            <a:r>
              <a:rPr lang="en-US" dirty="0">
                <a:latin typeface="+mj-lt"/>
              </a:rPr>
              <a:t>Deals with the size and aspect ratio issue of object detection</a:t>
            </a:r>
          </a:p>
          <a:p>
            <a:pPr marL="1062900" lvl="2" indent="-342900">
              <a:buFont typeface="Wingdings 3" panose="05040102010807070707" pitchFamily="18" charset="2"/>
              <a:buChar char="à"/>
            </a:pPr>
            <a:r>
              <a:rPr lang="en-US" dirty="0">
                <a:latin typeface="+mj-lt"/>
              </a:rPr>
              <a:t>More efficient training, no need to dynamically adjust bounding box</a:t>
            </a:r>
          </a:p>
        </p:txBody>
      </p:sp>
      <p:pic>
        <p:nvPicPr>
          <p:cNvPr id="4098" name="Picture 2">
            <a:extLst>
              <a:ext uri="{FF2B5EF4-FFF2-40B4-BE49-F238E27FC236}">
                <a16:creationId xmlns:a16="http://schemas.microsoft.com/office/drawing/2014/main" id="{CF5E00EF-54DE-0516-4150-475D7DDA6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394" y="2889724"/>
            <a:ext cx="8769438" cy="385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67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A7DB8-66F6-5C8A-C754-8F01651FCF5B}"/>
              </a:ext>
            </a:extLst>
          </p:cNvPr>
          <p:cNvSpPr>
            <a:spLocks noGrp="1"/>
          </p:cNvSpPr>
          <p:nvPr>
            <p:ph type="title"/>
          </p:nvPr>
        </p:nvSpPr>
        <p:spPr/>
        <p:txBody>
          <a:bodyPr/>
          <a:lstStyle/>
          <a:p>
            <a:r>
              <a:rPr lang="en-US" dirty="0"/>
              <a:t>Anchor Box Regression</a:t>
            </a:r>
          </a:p>
        </p:txBody>
      </p:sp>
      <p:sp>
        <p:nvSpPr>
          <p:cNvPr id="3" name="Slide Number Placeholder 2">
            <a:extLst>
              <a:ext uri="{FF2B5EF4-FFF2-40B4-BE49-F238E27FC236}">
                <a16:creationId xmlns:a16="http://schemas.microsoft.com/office/drawing/2014/main" id="{060F8A08-FB66-2753-0950-C5C742584677}"/>
              </a:ext>
            </a:extLst>
          </p:cNvPr>
          <p:cNvSpPr>
            <a:spLocks noGrp="1"/>
          </p:cNvSpPr>
          <p:nvPr>
            <p:ph type="sldNum" sz="quarter" idx="25"/>
          </p:nvPr>
        </p:nvSpPr>
        <p:spPr/>
        <p:txBody>
          <a:bodyPr/>
          <a:lstStyle/>
          <a:p>
            <a:fld id="{8B70248A-FD0F-534C-919E-E8EB9B0FC062}" type="slidenum">
              <a:rPr lang="en-BE" smtClean="0"/>
              <a:pPr/>
              <a:t>53</a:t>
            </a:fld>
            <a:endParaRPr lang="en-BE"/>
          </a:p>
        </p:txBody>
      </p:sp>
      <p:pic>
        <p:nvPicPr>
          <p:cNvPr id="5122" name="Picture 2">
            <a:extLst>
              <a:ext uri="{FF2B5EF4-FFF2-40B4-BE49-F238E27FC236}">
                <a16:creationId xmlns:a16="http://schemas.microsoft.com/office/drawing/2014/main" id="{9126ADC7-9CDC-44FE-BEC7-91A8EB2B7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92" y="2042678"/>
            <a:ext cx="11594967" cy="359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13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2CF9-41F5-6634-1391-694E14B6377D}"/>
              </a:ext>
            </a:extLst>
          </p:cNvPr>
          <p:cNvSpPr>
            <a:spLocks noGrp="1"/>
          </p:cNvSpPr>
          <p:nvPr>
            <p:ph type="title"/>
          </p:nvPr>
        </p:nvSpPr>
        <p:spPr/>
        <p:txBody>
          <a:bodyPr/>
          <a:lstStyle/>
          <a:p>
            <a:r>
              <a:rPr lang="en-US" dirty="0"/>
              <a:t>R-CNN Evolution</a:t>
            </a:r>
          </a:p>
        </p:txBody>
      </p:sp>
      <p:sp>
        <p:nvSpPr>
          <p:cNvPr id="3" name="Slide Number Placeholder 2">
            <a:extLst>
              <a:ext uri="{FF2B5EF4-FFF2-40B4-BE49-F238E27FC236}">
                <a16:creationId xmlns:a16="http://schemas.microsoft.com/office/drawing/2014/main" id="{B7818336-44A7-274F-A2C6-B977673CF3C1}"/>
              </a:ext>
            </a:extLst>
          </p:cNvPr>
          <p:cNvSpPr>
            <a:spLocks noGrp="1"/>
          </p:cNvSpPr>
          <p:nvPr>
            <p:ph type="sldNum" sz="quarter" idx="25"/>
          </p:nvPr>
        </p:nvSpPr>
        <p:spPr/>
        <p:txBody>
          <a:bodyPr/>
          <a:lstStyle/>
          <a:p>
            <a:fld id="{8B70248A-FD0F-534C-919E-E8EB9B0FC062}" type="slidenum">
              <a:rPr lang="en-BE" smtClean="0"/>
              <a:pPr/>
              <a:t>54</a:t>
            </a:fld>
            <a:endParaRPr lang="en-BE"/>
          </a:p>
        </p:txBody>
      </p:sp>
      <p:sp>
        <p:nvSpPr>
          <p:cNvPr id="4" name="Text Placeholder 3">
            <a:extLst>
              <a:ext uri="{FF2B5EF4-FFF2-40B4-BE49-F238E27FC236}">
                <a16:creationId xmlns:a16="http://schemas.microsoft.com/office/drawing/2014/main" id="{548115DD-C9BD-0C48-57B9-6C6E2647255E}"/>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34639C35-D37A-A079-FF80-D4E200B4CA85}"/>
              </a:ext>
            </a:extLst>
          </p:cNvPr>
          <p:cNvPicPr>
            <a:picLocks noChangeAspect="1"/>
          </p:cNvPicPr>
          <p:nvPr/>
        </p:nvPicPr>
        <p:blipFill>
          <a:blip r:embed="rId3"/>
          <a:stretch>
            <a:fillRect/>
          </a:stretch>
        </p:blipFill>
        <p:spPr>
          <a:xfrm>
            <a:off x="50834" y="1838130"/>
            <a:ext cx="12090331" cy="4188598"/>
          </a:xfrm>
          <a:prstGeom prst="rect">
            <a:avLst/>
          </a:prstGeom>
        </p:spPr>
      </p:pic>
    </p:spTree>
    <p:extLst>
      <p:ext uri="{BB962C8B-B14F-4D97-AF65-F5344CB8AC3E}">
        <p14:creationId xmlns:p14="http://schemas.microsoft.com/office/powerpoint/2010/main" val="3283468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4FF7-BBBA-4C2F-562F-8EC68A25ADF6}"/>
              </a:ext>
            </a:extLst>
          </p:cNvPr>
          <p:cNvSpPr>
            <a:spLocks noGrp="1"/>
          </p:cNvSpPr>
          <p:nvPr>
            <p:ph type="title"/>
          </p:nvPr>
        </p:nvSpPr>
        <p:spPr>
          <a:xfrm>
            <a:off x="515937" y="65426"/>
            <a:ext cx="11160125" cy="1116012"/>
          </a:xfrm>
        </p:spPr>
        <p:txBody>
          <a:bodyPr/>
          <a:lstStyle/>
          <a:p>
            <a:r>
              <a:rPr lang="en-US" dirty="0"/>
              <a:t>Benefits of two-stage detectors</a:t>
            </a:r>
          </a:p>
        </p:txBody>
      </p:sp>
      <p:sp>
        <p:nvSpPr>
          <p:cNvPr id="3" name="Slide Number Placeholder 2">
            <a:extLst>
              <a:ext uri="{FF2B5EF4-FFF2-40B4-BE49-F238E27FC236}">
                <a16:creationId xmlns:a16="http://schemas.microsoft.com/office/drawing/2014/main" id="{A61CDA52-5F19-85A1-0BF9-3E3AEB6D9E11}"/>
              </a:ext>
            </a:extLst>
          </p:cNvPr>
          <p:cNvSpPr>
            <a:spLocks noGrp="1"/>
          </p:cNvSpPr>
          <p:nvPr>
            <p:ph type="sldNum" sz="quarter" idx="25"/>
          </p:nvPr>
        </p:nvSpPr>
        <p:spPr/>
        <p:txBody>
          <a:bodyPr/>
          <a:lstStyle/>
          <a:p>
            <a:fld id="{8B70248A-FD0F-534C-919E-E8EB9B0FC062}" type="slidenum">
              <a:rPr lang="en-BE" smtClean="0"/>
              <a:pPr/>
              <a:t>55</a:t>
            </a:fld>
            <a:endParaRPr lang="en-BE"/>
          </a:p>
        </p:txBody>
      </p:sp>
      <p:pic>
        <p:nvPicPr>
          <p:cNvPr id="6" name="Picture 5">
            <a:extLst>
              <a:ext uri="{FF2B5EF4-FFF2-40B4-BE49-F238E27FC236}">
                <a16:creationId xmlns:a16="http://schemas.microsoft.com/office/drawing/2014/main" id="{1E6298D8-1357-D22A-4BAB-1D2E2A2896D4}"/>
              </a:ext>
            </a:extLst>
          </p:cNvPr>
          <p:cNvPicPr>
            <a:picLocks noChangeAspect="1"/>
          </p:cNvPicPr>
          <p:nvPr/>
        </p:nvPicPr>
        <p:blipFill>
          <a:blip r:embed="rId2"/>
          <a:srcRect l="2585" t="25211" r="3448" b="6831"/>
          <a:stretch/>
        </p:blipFill>
        <p:spPr>
          <a:xfrm>
            <a:off x="893618" y="1671931"/>
            <a:ext cx="9802091" cy="4285667"/>
          </a:xfrm>
          <a:prstGeom prst="rect">
            <a:avLst/>
          </a:prstGeom>
        </p:spPr>
      </p:pic>
      <p:sp>
        <p:nvSpPr>
          <p:cNvPr id="5" name="TextBox 4">
            <a:extLst>
              <a:ext uri="{FF2B5EF4-FFF2-40B4-BE49-F238E27FC236}">
                <a16:creationId xmlns:a16="http://schemas.microsoft.com/office/drawing/2014/main" id="{980E0764-07ED-1D18-F977-1A139E73F6D9}"/>
              </a:ext>
            </a:extLst>
          </p:cNvPr>
          <p:cNvSpPr txBox="1"/>
          <p:nvPr/>
        </p:nvSpPr>
        <p:spPr>
          <a:xfrm>
            <a:off x="2168236" y="460644"/>
            <a:ext cx="1988128" cy="4508927"/>
          </a:xfrm>
          <a:prstGeom prst="rect">
            <a:avLst/>
          </a:prstGeom>
          <a:noFill/>
        </p:spPr>
        <p:txBody>
          <a:bodyPr wrap="square" rtlCol="0">
            <a:spAutoFit/>
          </a:bodyPr>
          <a:lstStyle/>
          <a:p>
            <a:r>
              <a:rPr lang="en-US" sz="28700" b="1" dirty="0">
                <a:solidFill>
                  <a:srgbClr val="FA6432"/>
                </a:solidFill>
              </a:rPr>
              <a:t>?</a:t>
            </a:r>
          </a:p>
        </p:txBody>
      </p:sp>
    </p:spTree>
    <p:extLst>
      <p:ext uri="{BB962C8B-B14F-4D97-AF65-F5344CB8AC3E}">
        <p14:creationId xmlns:p14="http://schemas.microsoft.com/office/powerpoint/2010/main" val="3783580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0" y="2870994"/>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8800" dirty="0">
                <a:solidFill>
                  <a:srgbClr val="FFFFFF"/>
                </a:solidFill>
              </a:rPr>
              <a:t>O</a:t>
            </a: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ne-stage detectors</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pic>
        <p:nvPicPr>
          <p:cNvPr id="1026" name="Picture 2" descr="Shotgun - Free miscellaneous icons">
            <a:extLst>
              <a:ext uri="{FF2B5EF4-FFF2-40B4-BE49-F238E27FC236}">
                <a16:creationId xmlns:a16="http://schemas.microsoft.com/office/drawing/2014/main" id="{151F1394-6B0D-3513-770D-8D732747B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609" y="4666239"/>
            <a:ext cx="1544782" cy="154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182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E64C-C03B-3FEB-43C6-905CD9D44164}"/>
              </a:ext>
            </a:extLst>
          </p:cNvPr>
          <p:cNvSpPr>
            <a:spLocks noGrp="1"/>
          </p:cNvSpPr>
          <p:nvPr>
            <p:ph type="title"/>
          </p:nvPr>
        </p:nvSpPr>
        <p:spPr>
          <a:xfrm>
            <a:off x="515936" y="193243"/>
            <a:ext cx="11160125" cy="1116012"/>
          </a:xfrm>
        </p:spPr>
        <p:txBody>
          <a:bodyPr/>
          <a:lstStyle/>
          <a:p>
            <a:r>
              <a:rPr lang="en-US" dirty="0"/>
              <a:t>Object Detector - Main approaches</a:t>
            </a:r>
            <a:endParaRPr lang="en-US" sz="2400" dirty="0"/>
          </a:p>
        </p:txBody>
      </p:sp>
      <p:sp>
        <p:nvSpPr>
          <p:cNvPr id="3" name="Slide Number Placeholder 2">
            <a:extLst>
              <a:ext uri="{FF2B5EF4-FFF2-40B4-BE49-F238E27FC236}">
                <a16:creationId xmlns:a16="http://schemas.microsoft.com/office/drawing/2014/main" id="{5B6FB08B-ED05-8DA6-33E7-201347F516CF}"/>
              </a:ext>
            </a:extLst>
          </p:cNvPr>
          <p:cNvSpPr>
            <a:spLocks noGrp="1"/>
          </p:cNvSpPr>
          <p:nvPr>
            <p:ph type="sldNum" sz="quarter" idx="25"/>
          </p:nvPr>
        </p:nvSpPr>
        <p:spPr/>
        <p:txBody>
          <a:bodyPr/>
          <a:lstStyle/>
          <a:p>
            <a:fld id="{8B70248A-FD0F-534C-919E-E8EB9B0FC062}" type="slidenum">
              <a:rPr lang="en-BE" smtClean="0"/>
              <a:pPr/>
              <a:t>57</a:t>
            </a:fld>
            <a:endParaRPr lang="en-BE"/>
          </a:p>
        </p:txBody>
      </p:sp>
      <p:sp>
        <p:nvSpPr>
          <p:cNvPr id="4" name="Text Placeholder 3">
            <a:extLst>
              <a:ext uri="{FF2B5EF4-FFF2-40B4-BE49-F238E27FC236}">
                <a16:creationId xmlns:a16="http://schemas.microsoft.com/office/drawing/2014/main" id="{B02CEF51-8202-7A35-D1DC-2BE924F2E94B}"/>
              </a:ext>
            </a:extLst>
          </p:cNvPr>
          <p:cNvSpPr>
            <a:spLocks noGrp="1"/>
          </p:cNvSpPr>
          <p:nvPr>
            <p:ph type="body" sz="quarter" idx="31"/>
          </p:nvPr>
        </p:nvSpPr>
        <p:spPr>
          <a:xfrm>
            <a:off x="515936" y="1309255"/>
            <a:ext cx="11160127" cy="5035983"/>
          </a:xfrm>
        </p:spPr>
        <p:txBody>
          <a:bodyPr/>
          <a:lstStyle/>
          <a:p>
            <a:pPr marL="342900" indent="-342900">
              <a:buFont typeface="Arial" panose="020B0604020202020204" pitchFamily="34" charset="0"/>
              <a:buChar char="•"/>
            </a:pPr>
            <a:endParaRPr lang="en-US" dirty="0">
              <a:latin typeface="+mj-lt"/>
            </a:endParaRPr>
          </a:p>
          <a:p>
            <a:endParaRPr lang="en-US" dirty="0">
              <a:latin typeface="+mj-lt"/>
            </a:endParaRPr>
          </a:p>
          <a:p>
            <a:pPr marL="342900" indent="-342900">
              <a:buFont typeface="Arial" panose="020B0604020202020204" pitchFamily="34" charset="0"/>
              <a:buChar char="•"/>
            </a:pPr>
            <a:endParaRPr lang="en-US" dirty="0">
              <a:latin typeface="+mj-lt"/>
            </a:endParaRPr>
          </a:p>
        </p:txBody>
      </p:sp>
      <p:pic>
        <p:nvPicPr>
          <p:cNvPr id="6" name="Picture 5">
            <a:extLst>
              <a:ext uri="{FF2B5EF4-FFF2-40B4-BE49-F238E27FC236}">
                <a16:creationId xmlns:a16="http://schemas.microsoft.com/office/drawing/2014/main" id="{9A46DE62-8865-8534-5698-1A619159BEBA}"/>
              </a:ext>
            </a:extLst>
          </p:cNvPr>
          <p:cNvPicPr>
            <a:picLocks noChangeAspect="1"/>
          </p:cNvPicPr>
          <p:nvPr/>
        </p:nvPicPr>
        <p:blipFill>
          <a:blip r:embed="rId2"/>
          <a:srcRect b="51550"/>
          <a:stretch/>
        </p:blipFill>
        <p:spPr>
          <a:xfrm>
            <a:off x="329047" y="4138757"/>
            <a:ext cx="9081655" cy="1862921"/>
          </a:xfrm>
          <a:prstGeom prst="rect">
            <a:avLst/>
          </a:prstGeom>
        </p:spPr>
      </p:pic>
      <p:pic>
        <p:nvPicPr>
          <p:cNvPr id="3074" name="Picture 2" descr="YOLO Algorithm for Object Detection Explained [+Examples]">
            <a:extLst>
              <a:ext uri="{FF2B5EF4-FFF2-40B4-BE49-F238E27FC236}">
                <a16:creationId xmlns:a16="http://schemas.microsoft.com/office/drawing/2014/main" id="{5D7DB8EC-83F8-4E75-5C45-76730AE314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84" t="17879" r="10609" b="13348"/>
          <a:stretch/>
        </p:blipFill>
        <p:spPr bwMode="auto">
          <a:xfrm>
            <a:off x="8723325" y="4138757"/>
            <a:ext cx="3468675" cy="27192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7CA324-DADC-E043-0160-C74ECD09D591}"/>
              </a:ext>
            </a:extLst>
          </p:cNvPr>
          <p:cNvPicPr>
            <a:picLocks noChangeAspect="1"/>
          </p:cNvPicPr>
          <p:nvPr/>
        </p:nvPicPr>
        <p:blipFill>
          <a:blip r:embed="rId2"/>
          <a:srcRect t="47612"/>
          <a:stretch/>
        </p:blipFill>
        <p:spPr>
          <a:xfrm>
            <a:off x="256310" y="1495631"/>
            <a:ext cx="9081655" cy="2014347"/>
          </a:xfrm>
          <a:prstGeom prst="rect">
            <a:avLst/>
          </a:prstGeom>
        </p:spPr>
      </p:pic>
      <p:sp>
        <p:nvSpPr>
          <p:cNvPr id="7" name="TextBox 6">
            <a:extLst>
              <a:ext uri="{FF2B5EF4-FFF2-40B4-BE49-F238E27FC236}">
                <a16:creationId xmlns:a16="http://schemas.microsoft.com/office/drawing/2014/main" id="{7D08BCD8-EE23-950B-5183-0FB484F32FCD}"/>
              </a:ext>
            </a:extLst>
          </p:cNvPr>
          <p:cNvSpPr txBox="1"/>
          <p:nvPr/>
        </p:nvSpPr>
        <p:spPr>
          <a:xfrm>
            <a:off x="4083627" y="3490775"/>
            <a:ext cx="2281394" cy="523220"/>
          </a:xfrm>
          <a:prstGeom prst="rect">
            <a:avLst/>
          </a:prstGeom>
          <a:noFill/>
        </p:spPr>
        <p:txBody>
          <a:bodyPr wrap="none" rtlCol="0">
            <a:spAutoFit/>
          </a:bodyPr>
          <a:lstStyle/>
          <a:p>
            <a:r>
              <a:rPr lang="en-US" sz="2800" b="1" dirty="0">
                <a:highlight>
                  <a:srgbClr val="FA6432"/>
                </a:highlight>
                <a:latin typeface="+mj-lt"/>
              </a:rPr>
              <a:t>ROI + Refine</a:t>
            </a:r>
          </a:p>
        </p:txBody>
      </p:sp>
      <p:sp>
        <p:nvSpPr>
          <p:cNvPr id="8" name="TextBox 7">
            <a:extLst>
              <a:ext uri="{FF2B5EF4-FFF2-40B4-BE49-F238E27FC236}">
                <a16:creationId xmlns:a16="http://schemas.microsoft.com/office/drawing/2014/main" id="{1DB1D288-A5C1-41CD-90C8-161C2C2E5B8A}"/>
              </a:ext>
            </a:extLst>
          </p:cNvPr>
          <p:cNvSpPr txBox="1"/>
          <p:nvPr/>
        </p:nvSpPr>
        <p:spPr>
          <a:xfrm>
            <a:off x="3494523" y="6036044"/>
            <a:ext cx="3459601" cy="523220"/>
          </a:xfrm>
          <a:prstGeom prst="rect">
            <a:avLst/>
          </a:prstGeom>
          <a:noFill/>
        </p:spPr>
        <p:txBody>
          <a:bodyPr wrap="none" rtlCol="0">
            <a:spAutoFit/>
          </a:bodyPr>
          <a:lstStyle/>
          <a:p>
            <a:r>
              <a:rPr lang="en-US" sz="2800" b="1" dirty="0">
                <a:highlight>
                  <a:srgbClr val="FA6432"/>
                </a:highlight>
                <a:latin typeface="+mj-lt"/>
              </a:rPr>
              <a:t>Do it all in one shot</a:t>
            </a:r>
          </a:p>
        </p:txBody>
      </p:sp>
    </p:spTree>
    <p:extLst>
      <p:ext uri="{BB962C8B-B14F-4D97-AF65-F5344CB8AC3E}">
        <p14:creationId xmlns:p14="http://schemas.microsoft.com/office/powerpoint/2010/main" val="3831232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6E569-A678-9DB9-705D-AF862656478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A0B3AE4-A073-361E-3693-7AD595FC0818}"/>
              </a:ext>
            </a:extLst>
          </p:cNvPr>
          <p:cNvSpPr>
            <a:spLocks noGrp="1"/>
          </p:cNvSpPr>
          <p:nvPr>
            <p:ph type="sldNum" sz="quarter" idx="25"/>
          </p:nvPr>
        </p:nvSpPr>
        <p:spPr/>
        <p:txBody>
          <a:bodyPr/>
          <a:lstStyle/>
          <a:p>
            <a:fld id="{8B70248A-FD0F-534C-919E-E8EB9B0FC062}" type="slidenum">
              <a:rPr lang="en-BE" smtClean="0"/>
              <a:pPr/>
              <a:t>58</a:t>
            </a:fld>
            <a:endParaRPr lang="en-BE"/>
          </a:p>
        </p:txBody>
      </p:sp>
      <p:sp>
        <p:nvSpPr>
          <p:cNvPr id="4" name="Text Placeholder 3">
            <a:extLst>
              <a:ext uri="{FF2B5EF4-FFF2-40B4-BE49-F238E27FC236}">
                <a16:creationId xmlns:a16="http://schemas.microsoft.com/office/drawing/2014/main" id="{1006B49F-4A56-AD37-6725-F764945589CD}"/>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50151F51-D651-E37F-CB26-B3941BC5E468}"/>
              </a:ext>
            </a:extLst>
          </p:cNvPr>
          <p:cNvPicPr>
            <a:picLocks noChangeAspect="1"/>
          </p:cNvPicPr>
          <p:nvPr/>
        </p:nvPicPr>
        <p:blipFill>
          <a:blip r:embed="rId3"/>
          <a:stretch>
            <a:fillRect/>
          </a:stretch>
        </p:blipFill>
        <p:spPr>
          <a:xfrm>
            <a:off x="0" y="936212"/>
            <a:ext cx="12192000" cy="4985576"/>
          </a:xfrm>
          <a:prstGeom prst="rect">
            <a:avLst/>
          </a:prstGeom>
        </p:spPr>
      </p:pic>
    </p:spTree>
    <p:extLst>
      <p:ext uri="{BB962C8B-B14F-4D97-AF65-F5344CB8AC3E}">
        <p14:creationId xmlns:p14="http://schemas.microsoft.com/office/powerpoint/2010/main" val="3297884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F393-6F9E-B8FA-C56A-A8C23D9E09C2}"/>
              </a:ext>
            </a:extLst>
          </p:cNvPr>
          <p:cNvSpPr>
            <a:spLocks noGrp="1"/>
          </p:cNvSpPr>
          <p:nvPr>
            <p:ph type="title"/>
          </p:nvPr>
        </p:nvSpPr>
        <p:spPr>
          <a:xfrm>
            <a:off x="515937" y="20061"/>
            <a:ext cx="11160125" cy="1116012"/>
          </a:xfrm>
        </p:spPr>
        <p:txBody>
          <a:bodyPr/>
          <a:lstStyle/>
          <a:p>
            <a:r>
              <a:rPr lang="en-US" dirty="0"/>
              <a:t>YOLO: You Only Look Once</a:t>
            </a:r>
            <a:br>
              <a:rPr lang="en-US" dirty="0"/>
            </a:br>
            <a:r>
              <a:rPr lang="en-US" sz="2400" dirty="0"/>
              <a:t>The most famous object detector!</a:t>
            </a:r>
            <a:endParaRPr lang="en-US" dirty="0"/>
          </a:p>
        </p:txBody>
      </p:sp>
      <p:sp>
        <p:nvSpPr>
          <p:cNvPr id="3" name="Slide Number Placeholder 2">
            <a:extLst>
              <a:ext uri="{FF2B5EF4-FFF2-40B4-BE49-F238E27FC236}">
                <a16:creationId xmlns:a16="http://schemas.microsoft.com/office/drawing/2014/main" id="{F9565D2D-B836-1A5B-B106-BDAEE69DAC84}"/>
              </a:ext>
            </a:extLst>
          </p:cNvPr>
          <p:cNvSpPr>
            <a:spLocks noGrp="1"/>
          </p:cNvSpPr>
          <p:nvPr>
            <p:ph type="sldNum" sz="quarter" idx="25"/>
          </p:nvPr>
        </p:nvSpPr>
        <p:spPr/>
        <p:txBody>
          <a:bodyPr/>
          <a:lstStyle/>
          <a:p>
            <a:fld id="{8B70248A-FD0F-534C-919E-E8EB9B0FC062}" type="slidenum">
              <a:rPr lang="en-BE" smtClean="0"/>
              <a:pPr/>
              <a:t>59</a:t>
            </a:fld>
            <a:endParaRPr lang="en-BE"/>
          </a:p>
        </p:txBody>
      </p:sp>
      <p:sp>
        <p:nvSpPr>
          <p:cNvPr id="4" name="Text Placeholder 3">
            <a:extLst>
              <a:ext uri="{FF2B5EF4-FFF2-40B4-BE49-F238E27FC236}">
                <a16:creationId xmlns:a16="http://schemas.microsoft.com/office/drawing/2014/main" id="{DB7AFE03-977F-B0CB-4295-6E64C0588FBA}"/>
              </a:ext>
            </a:extLst>
          </p:cNvPr>
          <p:cNvSpPr>
            <a:spLocks noGrp="1"/>
          </p:cNvSpPr>
          <p:nvPr>
            <p:ph type="body" sz="quarter" idx="31"/>
          </p:nvPr>
        </p:nvSpPr>
        <p:spPr>
          <a:xfrm>
            <a:off x="515936" y="1385454"/>
            <a:ext cx="11160127" cy="4959783"/>
          </a:xfrm>
        </p:spPr>
        <p:txBody>
          <a:bodyPr/>
          <a:lstStyle/>
          <a:p>
            <a:pPr marL="457200" indent="-457200">
              <a:buAutoNum type="arabicPeriod"/>
            </a:pPr>
            <a:r>
              <a:rPr lang="en-US" b="1" dirty="0">
                <a:latin typeface="+mj-lt"/>
              </a:rPr>
              <a:t>Divide the image into a grid</a:t>
            </a:r>
            <a:r>
              <a:rPr lang="en-US" dirty="0">
                <a:latin typeface="+mj-lt"/>
              </a:rPr>
              <a:t>, typically 13x13 or 16x16 cells (or finer grids)</a:t>
            </a:r>
          </a:p>
          <a:p>
            <a:pPr marL="457200" indent="-457200">
              <a:buAutoNum type="arabicPeriod"/>
            </a:pPr>
            <a:r>
              <a:rPr lang="en-US" b="1" dirty="0">
                <a:latin typeface="+mj-lt"/>
              </a:rPr>
              <a:t>Each cell</a:t>
            </a:r>
            <a:r>
              <a:rPr lang="en-US" dirty="0">
                <a:latin typeface="+mj-lt"/>
              </a:rPr>
              <a:t> is responsible for </a:t>
            </a:r>
            <a:r>
              <a:rPr lang="en-US" b="1" dirty="0">
                <a:latin typeface="+mj-lt"/>
              </a:rPr>
              <a:t>predicting a fixed set of bounding / anchor boxes </a:t>
            </a:r>
            <a:r>
              <a:rPr lang="en-US" dirty="0">
                <a:latin typeface="+mj-lt"/>
              </a:rPr>
              <a:t>and their confidence scores (using the power of CNN)</a:t>
            </a:r>
          </a:p>
          <a:p>
            <a:pPr marL="457200" indent="-457200">
              <a:buAutoNum type="arabicPeriod"/>
            </a:pPr>
            <a:r>
              <a:rPr lang="en-US" b="1" dirty="0">
                <a:latin typeface="+mj-lt"/>
              </a:rPr>
              <a:t>Non-maximum suppression </a:t>
            </a:r>
            <a:r>
              <a:rPr lang="en-US" dirty="0">
                <a:latin typeface="+mj-lt"/>
              </a:rPr>
              <a:t>(NMS) is used to handle multiple detections of same object</a:t>
            </a:r>
          </a:p>
        </p:txBody>
      </p:sp>
      <p:pic>
        <p:nvPicPr>
          <p:cNvPr id="6" name="Picture 5">
            <a:extLst>
              <a:ext uri="{FF2B5EF4-FFF2-40B4-BE49-F238E27FC236}">
                <a16:creationId xmlns:a16="http://schemas.microsoft.com/office/drawing/2014/main" id="{54CDC897-8971-A312-EEC0-4324E25127AC}"/>
              </a:ext>
            </a:extLst>
          </p:cNvPr>
          <p:cNvPicPr>
            <a:picLocks noChangeAspect="1"/>
          </p:cNvPicPr>
          <p:nvPr/>
        </p:nvPicPr>
        <p:blipFill>
          <a:blip r:embed="rId2"/>
          <a:stretch>
            <a:fillRect/>
          </a:stretch>
        </p:blipFill>
        <p:spPr>
          <a:xfrm>
            <a:off x="1312571" y="3328276"/>
            <a:ext cx="3146694" cy="3133610"/>
          </a:xfrm>
          <a:prstGeom prst="rect">
            <a:avLst/>
          </a:prstGeom>
        </p:spPr>
      </p:pic>
      <p:pic>
        <p:nvPicPr>
          <p:cNvPr id="8" name="Picture 7">
            <a:extLst>
              <a:ext uri="{FF2B5EF4-FFF2-40B4-BE49-F238E27FC236}">
                <a16:creationId xmlns:a16="http://schemas.microsoft.com/office/drawing/2014/main" id="{93CEDC64-3528-F8C9-450F-22B1E8616431}"/>
              </a:ext>
            </a:extLst>
          </p:cNvPr>
          <p:cNvPicPr>
            <a:picLocks noChangeAspect="1"/>
          </p:cNvPicPr>
          <p:nvPr/>
        </p:nvPicPr>
        <p:blipFill>
          <a:blip r:embed="rId3"/>
          <a:stretch>
            <a:fillRect/>
          </a:stretch>
        </p:blipFill>
        <p:spPr>
          <a:xfrm>
            <a:off x="5583380" y="3328276"/>
            <a:ext cx="5792113" cy="3140399"/>
          </a:xfrm>
          <a:prstGeom prst="rect">
            <a:avLst/>
          </a:prstGeom>
        </p:spPr>
      </p:pic>
    </p:spTree>
    <p:extLst>
      <p:ext uri="{BB962C8B-B14F-4D97-AF65-F5344CB8AC3E}">
        <p14:creationId xmlns:p14="http://schemas.microsoft.com/office/powerpoint/2010/main" val="811609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B5287-2F8A-2836-06BB-D2BDBACEDD36}"/>
              </a:ext>
            </a:extLst>
          </p:cNvPr>
          <p:cNvSpPr>
            <a:spLocks noGrp="1"/>
          </p:cNvSpPr>
          <p:nvPr>
            <p:ph type="title"/>
          </p:nvPr>
        </p:nvSpPr>
        <p:spPr/>
        <p:txBody>
          <a:bodyPr/>
          <a:lstStyle/>
          <a:p>
            <a:r>
              <a:rPr lang="en-US" dirty="0"/>
              <a:t>But…CNNs are localized…Enter: </a:t>
            </a:r>
            <a:r>
              <a:rPr lang="en-US" dirty="0" err="1"/>
              <a:t>ViT</a:t>
            </a:r>
            <a:r>
              <a:rPr lang="en-US" dirty="0"/>
              <a:t>!</a:t>
            </a:r>
          </a:p>
        </p:txBody>
      </p:sp>
      <p:sp>
        <p:nvSpPr>
          <p:cNvPr id="3" name="Slide Number Placeholder 2">
            <a:extLst>
              <a:ext uri="{FF2B5EF4-FFF2-40B4-BE49-F238E27FC236}">
                <a16:creationId xmlns:a16="http://schemas.microsoft.com/office/drawing/2014/main" id="{BDF07646-A8E7-F2D4-645D-8EC6C06700AD}"/>
              </a:ext>
            </a:extLst>
          </p:cNvPr>
          <p:cNvSpPr>
            <a:spLocks noGrp="1"/>
          </p:cNvSpPr>
          <p:nvPr>
            <p:ph type="sldNum" sz="quarter" idx="25"/>
          </p:nvPr>
        </p:nvSpPr>
        <p:spPr/>
        <p:txBody>
          <a:bodyPr/>
          <a:lstStyle/>
          <a:p>
            <a:fld id="{8B70248A-FD0F-534C-919E-E8EB9B0FC062}" type="slidenum">
              <a:rPr lang="en-BE" smtClean="0"/>
              <a:pPr/>
              <a:t>6</a:t>
            </a:fld>
            <a:endParaRPr lang="en-BE"/>
          </a:p>
        </p:txBody>
      </p:sp>
      <p:sp>
        <p:nvSpPr>
          <p:cNvPr id="4" name="Text Placeholder 3">
            <a:extLst>
              <a:ext uri="{FF2B5EF4-FFF2-40B4-BE49-F238E27FC236}">
                <a16:creationId xmlns:a16="http://schemas.microsoft.com/office/drawing/2014/main" id="{ADFDCCCC-4F23-5C60-AE6E-58B275BE44BE}"/>
              </a:ext>
            </a:extLst>
          </p:cNvPr>
          <p:cNvSpPr>
            <a:spLocks noGrp="1"/>
          </p:cNvSpPr>
          <p:nvPr>
            <p:ph type="body" sz="quarter" idx="31"/>
          </p:nvPr>
        </p:nvSpPr>
        <p:spPr/>
        <p:txBody>
          <a:bodyPr/>
          <a:lstStyle/>
          <a:p>
            <a:r>
              <a:rPr lang="en-US" dirty="0"/>
              <a:t>Convolution uses local window (receptive field), and thus lacks global understanding</a:t>
            </a:r>
          </a:p>
          <a:p>
            <a:endParaRPr lang="en-US" dirty="0"/>
          </a:p>
          <a:p>
            <a:endParaRPr lang="en-US" dirty="0"/>
          </a:p>
          <a:p>
            <a:pPr marL="342900" indent="-342900">
              <a:buFont typeface="Wingdings" panose="05000000000000000000" pitchFamily="2" charset="2"/>
              <a:buChar char="à"/>
            </a:pPr>
            <a:r>
              <a:rPr lang="en-US" dirty="0">
                <a:sym typeface="Wingdings" panose="05000000000000000000" pitchFamily="2" charset="2"/>
              </a:rPr>
              <a:t>Enter: </a:t>
            </a:r>
            <a:r>
              <a:rPr lang="en-US" b="1" dirty="0">
                <a:sym typeface="Wingdings" panose="05000000000000000000" pitchFamily="2" charset="2"/>
              </a:rPr>
              <a:t>Transformers with the attention mechanism</a:t>
            </a:r>
            <a:r>
              <a:rPr lang="en-US" dirty="0">
                <a:sym typeface="Wingdings" panose="05000000000000000000" pitchFamily="2" charset="2"/>
              </a:rPr>
              <a:t>!</a:t>
            </a:r>
          </a:p>
          <a:p>
            <a:pPr marL="342900" indent="-342900">
              <a:buFont typeface="Wingdings" panose="05000000000000000000" pitchFamily="2" charset="2"/>
              <a:buChar char="à"/>
            </a:pP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Convolution: local view  Attention: global view 			 </a:t>
            </a:r>
            <a:r>
              <a:rPr lang="en-US" b="1" dirty="0" err="1">
                <a:highlight>
                  <a:srgbClr val="FFFF00"/>
                </a:highlight>
                <a:sym typeface="Wingdings" panose="05000000000000000000" pitchFamily="2" charset="2"/>
              </a:rPr>
              <a:t>ViT</a:t>
            </a:r>
            <a:r>
              <a:rPr lang="en-US" dirty="0">
                <a:sym typeface="Wingdings" panose="05000000000000000000" pitchFamily="2" charset="2"/>
              </a:rPr>
              <a:t>!</a:t>
            </a:r>
          </a:p>
        </p:txBody>
      </p:sp>
      <p:pic>
        <p:nvPicPr>
          <p:cNvPr id="6" name="Picture 5" descr="A diagram of a different way of communication&#10;&#10;AI-generated content may be incorrect.">
            <a:extLst>
              <a:ext uri="{FF2B5EF4-FFF2-40B4-BE49-F238E27FC236}">
                <a16:creationId xmlns:a16="http://schemas.microsoft.com/office/drawing/2014/main" id="{EFF495CB-BA35-2E4B-7983-E9187A0BEC42}"/>
              </a:ext>
            </a:extLst>
          </p:cNvPr>
          <p:cNvPicPr>
            <a:picLocks noChangeAspect="1"/>
          </p:cNvPicPr>
          <p:nvPr/>
        </p:nvPicPr>
        <p:blipFill>
          <a:blip r:embed="rId2"/>
          <a:srcRect l="14747" t="40597" r="15858" b="33572"/>
          <a:stretch>
            <a:fillRect/>
          </a:stretch>
        </p:blipFill>
        <p:spPr>
          <a:xfrm>
            <a:off x="981197" y="4455479"/>
            <a:ext cx="5554685" cy="1164890"/>
          </a:xfrm>
          <a:prstGeom prst="rect">
            <a:avLst/>
          </a:prstGeom>
        </p:spPr>
      </p:pic>
      <p:pic>
        <p:nvPicPr>
          <p:cNvPr id="5" name="Picture 2" descr="How the Vision Transformer (ViT) works in 10 minutes: an image is worth  16x16 words | AI Summer">
            <a:extLst>
              <a:ext uri="{FF2B5EF4-FFF2-40B4-BE49-F238E27FC236}">
                <a16:creationId xmlns:a16="http://schemas.microsoft.com/office/drawing/2014/main" id="{6DF6721C-9894-2B7E-DBC4-886865193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368" y="4281054"/>
            <a:ext cx="4250631" cy="257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50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846A-86F1-2D6C-1A92-FFA5EF626E9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E615658-DC45-CA95-A620-652BB767B2CF}"/>
              </a:ext>
            </a:extLst>
          </p:cNvPr>
          <p:cNvSpPr>
            <a:spLocks noGrp="1"/>
          </p:cNvSpPr>
          <p:nvPr>
            <p:ph type="sldNum" sz="quarter" idx="25"/>
          </p:nvPr>
        </p:nvSpPr>
        <p:spPr/>
        <p:txBody>
          <a:bodyPr/>
          <a:lstStyle/>
          <a:p>
            <a:fld id="{8B70248A-FD0F-534C-919E-E8EB9B0FC062}" type="slidenum">
              <a:rPr lang="en-BE" smtClean="0"/>
              <a:pPr/>
              <a:t>60</a:t>
            </a:fld>
            <a:endParaRPr lang="en-BE"/>
          </a:p>
        </p:txBody>
      </p:sp>
      <p:sp>
        <p:nvSpPr>
          <p:cNvPr id="4" name="Text Placeholder 3">
            <a:extLst>
              <a:ext uri="{FF2B5EF4-FFF2-40B4-BE49-F238E27FC236}">
                <a16:creationId xmlns:a16="http://schemas.microsoft.com/office/drawing/2014/main" id="{B3C48C46-1FB1-2658-6D07-27087379484F}"/>
              </a:ext>
            </a:extLst>
          </p:cNvPr>
          <p:cNvSpPr>
            <a:spLocks noGrp="1"/>
          </p:cNvSpPr>
          <p:nvPr>
            <p:ph type="body" sz="quarter" idx="31"/>
          </p:nvPr>
        </p:nvSpPr>
        <p:spPr/>
        <p:txBody>
          <a:bodyPr/>
          <a:lstStyle/>
          <a:p>
            <a:endParaRPr lang="en-US" dirty="0"/>
          </a:p>
        </p:txBody>
      </p:sp>
      <p:pic>
        <p:nvPicPr>
          <p:cNvPr id="5" name="Picture 4">
            <a:extLst>
              <a:ext uri="{FF2B5EF4-FFF2-40B4-BE49-F238E27FC236}">
                <a16:creationId xmlns:a16="http://schemas.microsoft.com/office/drawing/2014/main" id="{C91E808B-2CDE-0077-8965-21C4C973CA4A}"/>
              </a:ext>
            </a:extLst>
          </p:cNvPr>
          <p:cNvPicPr>
            <a:picLocks noChangeAspect="1"/>
          </p:cNvPicPr>
          <p:nvPr/>
        </p:nvPicPr>
        <p:blipFill>
          <a:blip r:embed="rId2"/>
          <a:stretch>
            <a:fillRect/>
          </a:stretch>
        </p:blipFill>
        <p:spPr>
          <a:xfrm>
            <a:off x="483891" y="0"/>
            <a:ext cx="11192171" cy="6858000"/>
          </a:xfrm>
          <a:prstGeom prst="rect">
            <a:avLst/>
          </a:prstGeom>
        </p:spPr>
      </p:pic>
      <p:sp>
        <p:nvSpPr>
          <p:cNvPr id="6" name="TextBox 5">
            <a:extLst>
              <a:ext uri="{FF2B5EF4-FFF2-40B4-BE49-F238E27FC236}">
                <a16:creationId xmlns:a16="http://schemas.microsoft.com/office/drawing/2014/main" id="{2D1E5496-838E-6156-F40B-F668BCF1191C}"/>
              </a:ext>
            </a:extLst>
          </p:cNvPr>
          <p:cNvSpPr txBox="1"/>
          <p:nvPr/>
        </p:nvSpPr>
        <p:spPr>
          <a:xfrm>
            <a:off x="4433453" y="400760"/>
            <a:ext cx="4599709" cy="923330"/>
          </a:xfrm>
          <a:prstGeom prst="rect">
            <a:avLst/>
          </a:prstGeom>
          <a:noFill/>
        </p:spPr>
        <p:txBody>
          <a:bodyPr wrap="square" rtlCol="0">
            <a:spAutoFit/>
          </a:bodyPr>
          <a:lstStyle/>
          <a:p>
            <a:r>
              <a:rPr lang="en-US" dirty="0">
                <a:solidFill>
                  <a:schemeClr val="bg1"/>
                </a:solidFill>
              </a:rPr>
              <a:t>Here 4x4 grid (usually 13x13), each grid predicts bounding box (7 numbers, if you have 2 classes of objects)</a:t>
            </a:r>
          </a:p>
        </p:txBody>
      </p:sp>
    </p:spTree>
    <p:extLst>
      <p:ext uri="{BB962C8B-B14F-4D97-AF65-F5344CB8AC3E}">
        <p14:creationId xmlns:p14="http://schemas.microsoft.com/office/powerpoint/2010/main" val="3218894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80E8-BCB8-BAE7-868A-D81CD58DE02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C4F12D1-AD55-642C-53C5-3E5E005132B3}"/>
              </a:ext>
            </a:extLst>
          </p:cNvPr>
          <p:cNvSpPr>
            <a:spLocks noGrp="1"/>
          </p:cNvSpPr>
          <p:nvPr>
            <p:ph type="sldNum" sz="quarter" idx="25"/>
          </p:nvPr>
        </p:nvSpPr>
        <p:spPr/>
        <p:txBody>
          <a:bodyPr/>
          <a:lstStyle/>
          <a:p>
            <a:fld id="{8B70248A-FD0F-534C-919E-E8EB9B0FC062}" type="slidenum">
              <a:rPr lang="en-BE" smtClean="0"/>
              <a:pPr/>
              <a:t>61</a:t>
            </a:fld>
            <a:endParaRPr lang="en-BE"/>
          </a:p>
        </p:txBody>
      </p:sp>
      <p:sp>
        <p:nvSpPr>
          <p:cNvPr id="4" name="Text Placeholder 3">
            <a:extLst>
              <a:ext uri="{FF2B5EF4-FFF2-40B4-BE49-F238E27FC236}">
                <a16:creationId xmlns:a16="http://schemas.microsoft.com/office/drawing/2014/main" id="{625DAD2B-AFAD-A28B-3DA0-D18E201833C4}"/>
              </a:ext>
            </a:extLst>
          </p:cNvPr>
          <p:cNvSpPr>
            <a:spLocks noGrp="1"/>
          </p:cNvSpPr>
          <p:nvPr>
            <p:ph type="body" sz="quarter" idx="31"/>
          </p:nvPr>
        </p:nvSpPr>
        <p:spPr/>
        <p:txBody>
          <a:bodyPr/>
          <a:lstStyle/>
          <a:p>
            <a:endParaRPr lang="en-US"/>
          </a:p>
        </p:txBody>
      </p:sp>
      <p:pic>
        <p:nvPicPr>
          <p:cNvPr id="5" name="Picture 4">
            <a:extLst>
              <a:ext uri="{FF2B5EF4-FFF2-40B4-BE49-F238E27FC236}">
                <a16:creationId xmlns:a16="http://schemas.microsoft.com/office/drawing/2014/main" id="{70FF6F72-1E81-EDBA-7C8C-55D70E929E6F}"/>
              </a:ext>
            </a:extLst>
          </p:cNvPr>
          <p:cNvPicPr>
            <a:picLocks noChangeAspect="1"/>
          </p:cNvPicPr>
          <p:nvPr/>
        </p:nvPicPr>
        <p:blipFill>
          <a:blip r:embed="rId2"/>
          <a:stretch>
            <a:fillRect/>
          </a:stretch>
        </p:blipFill>
        <p:spPr>
          <a:xfrm>
            <a:off x="385742" y="0"/>
            <a:ext cx="11420515" cy="6858000"/>
          </a:xfrm>
          <a:prstGeom prst="rect">
            <a:avLst/>
          </a:prstGeom>
        </p:spPr>
      </p:pic>
    </p:spTree>
    <p:extLst>
      <p:ext uri="{BB962C8B-B14F-4D97-AF65-F5344CB8AC3E}">
        <p14:creationId xmlns:p14="http://schemas.microsoft.com/office/powerpoint/2010/main" val="375831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C648-CD07-0F64-C26E-BE4D8A914AA2}"/>
              </a:ext>
            </a:extLst>
          </p:cNvPr>
          <p:cNvSpPr>
            <a:spLocks noGrp="1"/>
          </p:cNvSpPr>
          <p:nvPr>
            <p:ph type="title"/>
          </p:nvPr>
        </p:nvSpPr>
        <p:spPr/>
        <p:txBody>
          <a:bodyPr/>
          <a:lstStyle/>
          <a:p>
            <a:r>
              <a:rPr lang="en-US" dirty="0"/>
              <a:t>Use of NMS to handle multiple boxes that cover the same object</a:t>
            </a:r>
          </a:p>
        </p:txBody>
      </p:sp>
      <p:sp>
        <p:nvSpPr>
          <p:cNvPr id="3" name="Slide Number Placeholder 2">
            <a:extLst>
              <a:ext uri="{FF2B5EF4-FFF2-40B4-BE49-F238E27FC236}">
                <a16:creationId xmlns:a16="http://schemas.microsoft.com/office/drawing/2014/main" id="{F6B2563F-43F4-97A5-4E91-AAA8EC718C4E}"/>
              </a:ext>
            </a:extLst>
          </p:cNvPr>
          <p:cNvSpPr>
            <a:spLocks noGrp="1"/>
          </p:cNvSpPr>
          <p:nvPr>
            <p:ph type="sldNum" sz="quarter" idx="25"/>
          </p:nvPr>
        </p:nvSpPr>
        <p:spPr/>
        <p:txBody>
          <a:bodyPr/>
          <a:lstStyle/>
          <a:p>
            <a:fld id="{8B70248A-FD0F-534C-919E-E8EB9B0FC062}" type="slidenum">
              <a:rPr lang="en-BE" smtClean="0"/>
              <a:pPr/>
              <a:t>62</a:t>
            </a:fld>
            <a:endParaRPr lang="en-BE"/>
          </a:p>
        </p:txBody>
      </p:sp>
      <p:sp>
        <p:nvSpPr>
          <p:cNvPr id="4" name="Text Placeholder 3">
            <a:extLst>
              <a:ext uri="{FF2B5EF4-FFF2-40B4-BE49-F238E27FC236}">
                <a16:creationId xmlns:a16="http://schemas.microsoft.com/office/drawing/2014/main" id="{E0C28E83-6BBF-03EC-45EE-8A9602AA3894}"/>
              </a:ext>
            </a:extLst>
          </p:cNvPr>
          <p:cNvSpPr>
            <a:spLocks noGrp="1"/>
          </p:cNvSpPr>
          <p:nvPr>
            <p:ph type="body" sz="quarter" idx="31"/>
          </p:nvPr>
        </p:nvSpPr>
        <p:spPr/>
        <p:txBody>
          <a:bodyPr/>
          <a:lstStyle/>
          <a:p>
            <a:endParaRPr lang="en-US"/>
          </a:p>
        </p:txBody>
      </p:sp>
      <p:pic>
        <p:nvPicPr>
          <p:cNvPr id="5" name="Picture 4">
            <a:extLst>
              <a:ext uri="{FF2B5EF4-FFF2-40B4-BE49-F238E27FC236}">
                <a16:creationId xmlns:a16="http://schemas.microsoft.com/office/drawing/2014/main" id="{88558DF9-D1A1-1EC4-0BF3-5F187436B319}"/>
              </a:ext>
            </a:extLst>
          </p:cNvPr>
          <p:cNvPicPr>
            <a:picLocks noChangeAspect="1"/>
          </p:cNvPicPr>
          <p:nvPr/>
        </p:nvPicPr>
        <p:blipFill>
          <a:blip r:embed="rId2"/>
          <a:stretch>
            <a:fillRect/>
          </a:stretch>
        </p:blipFill>
        <p:spPr>
          <a:xfrm>
            <a:off x="866722" y="2065719"/>
            <a:ext cx="3050431" cy="3708367"/>
          </a:xfrm>
          <a:prstGeom prst="rect">
            <a:avLst/>
          </a:prstGeom>
        </p:spPr>
      </p:pic>
      <p:pic>
        <p:nvPicPr>
          <p:cNvPr id="6" name="Picture 5">
            <a:extLst>
              <a:ext uri="{FF2B5EF4-FFF2-40B4-BE49-F238E27FC236}">
                <a16:creationId xmlns:a16="http://schemas.microsoft.com/office/drawing/2014/main" id="{1877921A-F8AE-10F3-D49D-98BAD0614EEC}"/>
              </a:ext>
            </a:extLst>
          </p:cNvPr>
          <p:cNvPicPr>
            <a:picLocks noChangeAspect="1"/>
          </p:cNvPicPr>
          <p:nvPr/>
        </p:nvPicPr>
        <p:blipFill>
          <a:blip r:embed="rId3"/>
          <a:stretch>
            <a:fillRect/>
          </a:stretch>
        </p:blipFill>
        <p:spPr>
          <a:xfrm>
            <a:off x="5032853" y="2025199"/>
            <a:ext cx="6355840" cy="3789406"/>
          </a:xfrm>
          <a:prstGeom prst="rect">
            <a:avLst/>
          </a:prstGeom>
        </p:spPr>
      </p:pic>
    </p:spTree>
    <p:extLst>
      <p:ext uri="{BB962C8B-B14F-4D97-AF65-F5344CB8AC3E}">
        <p14:creationId xmlns:p14="http://schemas.microsoft.com/office/powerpoint/2010/main" val="140252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765F-E020-E2EB-8F6D-9F0DEFE61127}"/>
              </a:ext>
            </a:extLst>
          </p:cNvPr>
          <p:cNvSpPr>
            <a:spLocks noGrp="1"/>
          </p:cNvSpPr>
          <p:nvPr>
            <p:ph type="title"/>
          </p:nvPr>
        </p:nvSpPr>
        <p:spPr/>
        <p:txBody>
          <a:bodyPr/>
          <a:lstStyle/>
          <a:p>
            <a:r>
              <a:rPr lang="en-US" dirty="0"/>
              <a:t>Use of 9 Anchor boxes to handle multiple scales/ratio &amp; multiple objects</a:t>
            </a:r>
          </a:p>
        </p:txBody>
      </p:sp>
      <p:sp>
        <p:nvSpPr>
          <p:cNvPr id="3" name="Slide Number Placeholder 2">
            <a:extLst>
              <a:ext uri="{FF2B5EF4-FFF2-40B4-BE49-F238E27FC236}">
                <a16:creationId xmlns:a16="http://schemas.microsoft.com/office/drawing/2014/main" id="{5CE55925-05A9-65D0-AB76-C1FD0869B8A9}"/>
              </a:ext>
            </a:extLst>
          </p:cNvPr>
          <p:cNvSpPr>
            <a:spLocks noGrp="1"/>
          </p:cNvSpPr>
          <p:nvPr>
            <p:ph type="sldNum" sz="quarter" idx="25"/>
          </p:nvPr>
        </p:nvSpPr>
        <p:spPr/>
        <p:txBody>
          <a:bodyPr/>
          <a:lstStyle/>
          <a:p>
            <a:fld id="{8B70248A-FD0F-534C-919E-E8EB9B0FC062}" type="slidenum">
              <a:rPr lang="en-BE" smtClean="0"/>
              <a:pPr/>
              <a:t>63</a:t>
            </a:fld>
            <a:endParaRPr lang="en-BE"/>
          </a:p>
        </p:txBody>
      </p:sp>
      <p:sp>
        <p:nvSpPr>
          <p:cNvPr id="4" name="Text Placeholder 3">
            <a:extLst>
              <a:ext uri="{FF2B5EF4-FFF2-40B4-BE49-F238E27FC236}">
                <a16:creationId xmlns:a16="http://schemas.microsoft.com/office/drawing/2014/main" id="{C684FFF4-2210-05FF-EA0D-6DDDE59A161D}"/>
              </a:ext>
            </a:extLst>
          </p:cNvPr>
          <p:cNvSpPr>
            <a:spLocks noGrp="1"/>
          </p:cNvSpPr>
          <p:nvPr>
            <p:ph type="body" sz="quarter" idx="31"/>
          </p:nvPr>
        </p:nvSpPr>
        <p:spPr/>
        <p:txBody>
          <a:bodyPr/>
          <a:lstStyle/>
          <a:p>
            <a:pPr marL="342900" indent="-342900">
              <a:buFont typeface="Wingdings" panose="05000000000000000000" pitchFamily="2" charset="2"/>
              <a:buChar char="à"/>
            </a:pPr>
            <a:r>
              <a:rPr lang="en-US" dirty="0">
                <a:latin typeface="+mj-lt"/>
                <a:sym typeface="Wingdings" panose="05000000000000000000" pitchFamily="2" charset="2"/>
              </a:rPr>
              <a:t>Each cell predicts 9 different anchor boxes, so they can focus on multiple scales/ratios &amp; theoretically detect 9 different objects</a:t>
            </a:r>
          </a:p>
          <a:p>
            <a:pPr marL="342900" indent="-342900">
              <a:buFont typeface="Wingdings" panose="05000000000000000000" pitchFamily="2" charset="2"/>
              <a:buChar char="à"/>
            </a:pPr>
            <a:r>
              <a:rPr lang="en-US" dirty="0">
                <a:latin typeface="+mj-lt"/>
                <a:sym typeface="Wingdings" panose="05000000000000000000" pitchFamily="2" charset="2"/>
              </a:rPr>
              <a:t>Example with 2: </a:t>
            </a:r>
            <a:endParaRPr lang="en-US" dirty="0">
              <a:latin typeface="+mj-lt"/>
            </a:endParaRPr>
          </a:p>
        </p:txBody>
      </p:sp>
      <p:pic>
        <p:nvPicPr>
          <p:cNvPr id="5" name="Picture 4">
            <a:extLst>
              <a:ext uri="{FF2B5EF4-FFF2-40B4-BE49-F238E27FC236}">
                <a16:creationId xmlns:a16="http://schemas.microsoft.com/office/drawing/2014/main" id="{2BB77BF2-D08E-10B2-6B7A-6D3F0F9B0E81}"/>
              </a:ext>
            </a:extLst>
          </p:cNvPr>
          <p:cNvPicPr>
            <a:picLocks noChangeAspect="1"/>
          </p:cNvPicPr>
          <p:nvPr/>
        </p:nvPicPr>
        <p:blipFill>
          <a:blip r:embed="rId2"/>
          <a:stretch>
            <a:fillRect/>
          </a:stretch>
        </p:blipFill>
        <p:spPr>
          <a:xfrm>
            <a:off x="889118" y="2831765"/>
            <a:ext cx="7795256" cy="3913909"/>
          </a:xfrm>
          <a:prstGeom prst="rect">
            <a:avLst/>
          </a:prstGeom>
        </p:spPr>
      </p:pic>
      <p:pic>
        <p:nvPicPr>
          <p:cNvPr id="6" name="Picture 2">
            <a:extLst>
              <a:ext uri="{FF2B5EF4-FFF2-40B4-BE49-F238E27FC236}">
                <a16:creationId xmlns:a16="http://schemas.microsoft.com/office/drawing/2014/main" id="{4351DF42-1767-6966-D346-73FC59662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570" y="4177145"/>
            <a:ext cx="3339939" cy="146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35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A226-0B2A-ABFD-41D8-4CA20E5F1F69}"/>
              </a:ext>
            </a:extLst>
          </p:cNvPr>
          <p:cNvSpPr>
            <a:spLocks noGrp="1"/>
          </p:cNvSpPr>
          <p:nvPr>
            <p:ph type="title"/>
          </p:nvPr>
        </p:nvSpPr>
        <p:spPr/>
        <p:txBody>
          <a:bodyPr/>
          <a:lstStyle/>
          <a:p>
            <a:r>
              <a:rPr lang="en-US" dirty="0"/>
              <a:t>Yolo: Putting it all together</a:t>
            </a:r>
          </a:p>
        </p:txBody>
      </p:sp>
      <p:sp>
        <p:nvSpPr>
          <p:cNvPr id="3" name="Slide Number Placeholder 2">
            <a:extLst>
              <a:ext uri="{FF2B5EF4-FFF2-40B4-BE49-F238E27FC236}">
                <a16:creationId xmlns:a16="http://schemas.microsoft.com/office/drawing/2014/main" id="{374F3400-D532-97EE-358D-5F1B9243233D}"/>
              </a:ext>
            </a:extLst>
          </p:cNvPr>
          <p:cNvSpPr>
            <a:spLocks noGrp="1"/>
          </p:cNvSpPr>
          <p:nvPr>
            <p:ph type="sldNum" sz="quarter" idx="25"/>
          </p:nvPr>
        </p:nvSpPr>
        <p:spPr/>
        <p:txBody>
          <a:bodyPr/>
          <a:lstStyle/>
          <a:p>
            <a:fld id="{8B70248A-FD0F-534C-919E-E8EB9B0FC062}" type="slidenum">
              <a:rPr lang="en-BE" smtClean="0"/>
              <a:pPr/>
              <a:t>64</a:t>
            </a:fld>
            <a:endParaRPr lang="en-BE"/>
          </a:p>
        </p:txBody>
      </p:sp>
      <p:sp>
        <p:nvSpPr>
          <p:cNvPr id="4" name="Text Placeholder 3">
            <a:extLst>
              <a:ext uri="{FF2B5EF4-FFF2-40B4-BE49-F238E27FC236}">
                <a16:creationId xmlns:a16="http://schemas.microsoft.com/office/drawing/2014/main" id="{80E2ECCF-E24A-C44B-83AF-D24743B415DB}"/>
              </a:ext>
            </a:extLst>
          </p:cNvPr>
          <p:cNvSpPr>
            <a:spLocks noGrp="1"/>
          </p:cNvSpPr>
          <p:nvPr>
            <p:ph type="body" sz="quarter" idx="31"/>
          </p:nvPr>
        </p:nvSpPr>
        <p:spPr/>
        <p:txBody>
          <a:bodyPr/>
          <a:lstStyle/>
          <a:p>
            <a:endParaRPr lang="en-US"/>
          </a:p>
        </p:txBody>
      </p:sp>
      <p:pic>
        <p:nvPicPr>
          <p:cNvPr id="6146" name="Picture 2" descr="Machine Learning with ML.NET - Object detection with YOLO">
            <a:extLst>
              <a:ext uri="{FF2B5EF4-FFF2-40B4-BE49-F238E27FC236}">
                <a16:creationId xmlns:a16="http://schemas.microsoft.com/office/drawing/2014/main" id="{B05C5D7A-F21F-BB45-2236-C692B0AE2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 y="1966048"/>
            <a:ext cx="12194012" cy="398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419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65E3-7245-4171-CBDE-AF9267CBB787}"/>
              </a:ext>
            </a:extLst>
          </p:cNvPr>
          <p:cNvSpPr>
            <a:spLocks noGrp="1"/>
          </p:cNvSpPr>
          <p:nvPr>
            <p:ph type="title"/>
          </p:nvPr>
        </p:nvSpPr>
        <p:spPr/>
        <p:txBody>
          <a:bodyPr/>
          <a:lstStyle/>
          <a:p>
            <a:r>
              <a:rPr lang="en-US" dirty="0"/>
              <a:t>Challenge for one-stage detectors</a:t>
            </a:r>
            <a:br>
              <a:rPr lang="en-US" dirty="0"/>
            </a:br>
            <a:r>
              <a:rPr lang="en-US" sz="2800" dirty="0"/>
              <a:t>Imbalance foreground-background</a:t>
            </a:r>
            <a:endParaRPr lang="en-US" dirty="0"/>
          </a:p>
        </p:txBody>
      </p:sp>
      <p:sp>
        <p:nvSpPr>
          <p:cNvPr id="3" name="Slide Number Placeholder 2">
            <a:extLst>
              <a:ext uri="{FF2B5EF4-FFF2-40B4-BE49-F238E27FC236}">
                <a16:creationId xmlns:a16="http://schemas.microsoft.com/office/drawing/2014/main" id="{B7FB1CAA-DB78-336A-0AAF-D07B1C085E1C}"/>
              </a:ext>
            </a:extLst>
          </p:cNvPr>
          <p:cNvSpPr>
            <a:spLocks noGrp="1"/>
          </p:cNvSpPr>
          <p:nvPr>
            <p:ph type="sldNum" sz="quarter" idx="25"/>
          </p:nvPr>
        </p:nvSpPr>
        <p:spPr/>
        <p:txBody>
          <a:bodyPr/>
          <a:lstStyle/>
          <a:p>
            <a:fld id="{8B70248A-FD0F-534C-919E-E8EB9B0FC062}" type="slidenum">
              <a:rPr lang="en-BE" smtClean="0"/>
              <a:pPr/>
              <a:t>65</a:t>
            </a:fld>
            <a:endParaRPr lang="en-BE"/>
          </a:p>
        </p:txBody>
      </p:sp>
      <p:sp>
        <p:nvSpPr>
          <p:cNvPr id="4" name="Text Placeholder 3">
            <a:extLst>
              <a:ext uri="{FF2B5EF4-FFF2-40B4-BE49-F238E27FC236}">
                <a16:creationId xmlns:a16="http://schemas.microsoft.com/office/drawing/2014/main" id="{59494F68-B5B1-948A-B93D-F862D510AFD7}"/>
              </a:ext>
            </a:extLst>
          </p:cNvPr>
          <p:cNvSpPr>
            <a:spLocks noGrp="1"/>
          </p:cNvSpPr>
          <p:nvPr>
            <p:ph type="body" sz="quarter" idx="31"/>
          </p:nvPr>
        </p:nvSpPr>
        <p:spPr>
          <a:xfrm>
            <a:off x="515936" y="1489365"/>
            <a:ext cx="11160127" cy="4855874"/>
          </a:xfrm>
        </p:spPr>
        <p:txBody>
          <a:bodyPr/>
          <a:lstStyle/>
          <a:p>
            <a:r>
              <a:rPr lang="en-US" b="1" dirty="0">
                <a:latin typeface="+mj-lt"/>
              </a:rPr>
              <a:t>Two-stage detectors: </a:t>
            </a:r>
          </a:p>
          <a:p>
            <a:pPr marL="342900" indent="-342900">
              <a:buFont typeface="Wingdings 3" panose="05040102010807070707" pitchFamily="18" charset="2"/>
              <a:buChar char="à"/>
            </a:pPr>
            <a:r>
              <a:rPr lang="en-US" dirty="0">
                <a:latin typeface="+mj-lt"/>
              </a:rPr>
              <a:t>Use ROI’s to pinpoint where to look (interesting foreground regions)</a:t>
            </a:r>
          </a:p>
          <a:p>
            <a:pPr marL="342900" indent="-342900">
              <a:buFont typeface="Wingdings 3" panose="05040102010807070707" pitchFamily="18" charset="2"/>
              <a:buChar char="à"/>
            </a:pPr>
            <a:r>
              <a:rPr lang="en-US" dirty="0">
                <a:latin typeface="+mj-lt"/>
              </a:rPr>
              <a:t>Accurate &amp; great for small objects, but slow</a:t>
            </a:r>
          </a:p>
          <a:p>
            <a:pPr marL="342900" indent="-342900">
              <a:buFont typeface="Wingdings 3" panose="05040102010807070707" pitchFamily="18" charset="2"/>
              <a:buChar char="à"/>
            </a:pPr>
            <a:endParaRPr lang="en-US" dirty="0">
              <a:latin typeface="+mj-lt"/>
            </a:endParaRPr>
          </a:p>
          <a:p>
            <a:r>
              <a:rPr lang="en-US" b="1" dirty="0">
                <a:latin typeface="+mj-lt"/>
              </a:rPr>
              <a:t>One-stage detectors: </a:t>
            </a:r>
          </a:p>
          <a:p>
            <a:pPr marL="342900" indent="-342900">
              <a:buFont typeface="Wingdings 3" panose="05040102010807070707" pitchFamily="18" charset="2"/>
              <a:buChar char="à"/>
            </a:pPr>
            <a:r>
              <a:rPr lang="en-US" dirty="0">
                <a:latin typeface="+mj-lt"/>
              </a:rPr>
              <a:t>Look everywhere, all at once, but there are many background anchors, and only a few foreground anchors!</a:t>
            </a:r>
          </a:p>
          <a:p>
            <a:pPr marL="342900" indent="-342900">
              <a:buFont typeface="Wingdings 3" panose="05040102010807070707" pitchFamily="18" charset="2"/>
              <a:buChar char="à"/>
            </a:pPr>
            <a:r>
              <a:rPr lang="en-US" dirty="0">
                <a:latin typeface="+mj-lt"/>
              </a:rPr>
              <a:t>Fast (real-time), but less accurate, especially for small objects</a:t>
            </a:r>
          </a:p>
          <a:p>
            <a:pPr marL="342900" indent="-342900">
              <a:buFont typeface="Arial" panose="020B0604020202020204" pitchFamily="34" charset="0"/>
              <a:buChar char="•"/>
            </a:pPr>
            <a:endParaRPr lang="en-US" dirty="0">
              <a:latin typeface="+mj-lt"/>
            </a:endParaRPr>
          </a:p>
        </p:txBody>
      </p:sp>
      <p:pic>
        <p:nvPicPr>
          <p:cNvPr id="6" name="Picture 5">
            <a:extLst>
              <a:ext uri="{FF2B5EF4-FFF2-40B4-BE49-F238E27FC236}">
                <a16:creationId xmlns:a16="http://schemas.microsoft.com/office/drawing/2014/main" id="{E0EB58D7-1940-1DC5-21D2-F904938CC5C9}"/>
              </a:ext>
            </a:extLst>
          </p:cNvPr>
          <p:cNvPicPr>
            <a:picLocks noChangeAspect="1"/>
          </p:cNvPicPr>
          <p:nvPr/>
        </p:nvPicPr>
        <p:blipFill>
          <a:blip r:embed="rId3"/>
          <a:srcRect t="4596"/>
          <a:stretch/>
        </p:blipFill>
        <p:spPr>
          <a:xfrm>
            <a:off x="3055662" y="4378082"/>
            <a:ext cx="6080673" cy="2229092"/>
          </a:xfrm>
          <a:prstGeom prst="rect">
            <a:avLst/>
          </a:prstGeom>
        </p:spPr>
      </p:pic>
    </p:spTree>
    <p:extLst>
      <p:ext uri="{BB962C8B-B14F-4D97-AF65-F5344CB8AC3E}">
        <p14:creationId xmlns:p14="http://schemas.microsoft.com/office/powerpoint/2010/main" val="2736073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Object Detection</a:t>
            </a:r>
          </a:p>
          <a:p>
            <a:pPr marL="0" marR="0" lvl="0" indent="0" algn="ctr" defTabSz="914400" rtl="0" eaLnBrk="1" fontAlgn="auto" latinLnBrk="0" hangingPunct="1">
              <a:lnSpc>
                <a:spcPct val="85000"/>
              </a:lnSpc>
              <a:spcBef>
                <a:spcPct val="0"/>
              </a:spcBef>
              <a:spcAft>
                <a:spcPts val="0"/>
              </a:spcAft>
              <a:buClrTx/>
              <a:buSzTx/>
              <a:buFontTx/>
              <a:buNone/>
              <a:tabLst/>
              <a:defRPr/>
            </a:pPr>
            <a:r>
              <a:rPr lang="en-US" sz="8800" dirty="0">
                <a:solidFill>
                  <a:srgbClr val="FFFFFF"/>
                </a:solidFill>
              </a:rPr>
              <a:t>Model Evaluation</a:t>
            </a:r>
            <a:endPar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1604328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6262-4D6D-112C-E436-E7A46D7FA833}"/>
              </a:ext>
            </a:extLst>
          </p:cNvPr>
          <p:cNvSpPr>
            <a:spLocks noGrp="1"/>
          </p:cNvSpPr>
          <p:nvPr>
            <p:ph type="title"/>
          </p:nvPr>
        </p:nvSpPr>
        <p:spPr>
          <a:xfrm>
            <a:off x="515937" y="1"/>
            <a:ext cx="11160125" cy="1116012"/>
          </a:xfrm>
        </p:spPr>
        <p:txBody>
          <a:bodyPr/>
          <a:lstStyle/>
          <a:p>
            <a:r>
              <a:rPr lang="en-US"/>
              <a:t>Model Evaluation</a:t>
            </a:r>
            <a:br>
              <a:rPr lang="en-US"/>
            </a:br>
            <a:r>
              <a:rPr lang="en-US" sz="2400"/>
              <a:t>How good is this model?</a:t>
            </a:r>
            <a:endParaRPr lang="en-US"/>
          </a:p>
        </p:txBody>
      </p:sp>
      <p:sp>
        <p:nvSpPr>
          <p:cNvPr id="3" name="Slide Number Placeholder 2">
            <a:extLst>
              <a:ext uri="{FF2B5EF4-FFF2-40B4-BE49-F238E27FC236}">
                <a16:creationId xmlns:a16="http://schemas.microsoft.com/office/drawing/2014/main" id="{B611B831-4582-6DA6-6E26-4E204D635166}"/>
              </a:ext>
            </a:extLst>
          </p:cNvPr>
          <p:cNvSpPr>
            <a:spLocks noGrp="1"/>
          </p:cNvSpPr>
          <p:nvPr>
            <p:ph type="sldNum" sz="quarter" idx="25"/>
          </p:nvPr>
        </p:nvSpPr>
        <p:spPr/>
        <p:txBody>
          <a:bodyPr/>
          <a:lstStyle/>
          <a:p>
            <a:fld id="{8B70248A-FD0F-534C-919E-E8EB9B0FC062}" type="slidenum">
              <a:rPr lang="en-BE" smtClean="0"/>
              <a:pPr/>
              <a:t>67</a:t>
            </a:fld>
            <a:endParaRPr lang="en-BE"/>
          </a:p>
        </p:txBody>
      </p:sp>
      <p:sp>
        <p:nvSpPr>
          <p:cNvPr id="4" name="Text Placeholder 3">
            <a:extLst>
              <a:ext uri="{FF2B5EF4-FFF2-40B4-BE49-F238E27FC236}">
                <a16:creationId xmlns:a16="http://schemas.microsoft.com/office/drawing/2014/main" id="{685DF630-0B2D-555E-7753-46B2F4932679}"/>
              </a:ext>
            </a:extLst>
          </p:cNvPr>
          <p:cNvSpPr>
            <a:spLocks noGrp="1"/>
          </p:cNvSpPr>
          <p:nvPr>
            <p:ph type="body" sz="quarter" idx="31"/>
          </p:nvPr>
        </p:nvSpPr>
        <p:spPr>
          <a:xfrm>
            <a:off x="515936" y="1116013"/>
            <a:ext cx="11160127" cy="5229225"/>
          </a:xfrm>
        </p:spPr>
        <p:txBody>
          <a:bodyPr/>
          <a:lstStyle/>
          <a:p>
            <a:endParaRPr lang="en-US"/>
          </a:p>
        </p:txBody>
      </p:sp>
      <p:pic>
        <p:nvPicPr>
          <p:cNvPr id="10242" name="Picture 2" descr="Object detection on car images">
            <a:extLst>
              <a:ext uri="{FF2B5EF4-FFF2-40B4-BE49-F238E27FC236}">
                <a16:creationId xmlns:a16="http://schemas.microsoft.com/office/drawing/2014/main" id="{652D29C9-BAD4-714E-380F-91387BDB4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79" y="1113971"/>
            <a:ext cx="9997239" cy="574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179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DA0F-532C-5E08-E5CF-E894AEE2069F}"/>
              </a:ext>
            </a:extLst>
          </p:cNvPr>
          <p:cNvSpPr>
            <a:spLocks noGrp="1"/>
          </p:cNvSpPr>
          <p:nvPr>
            <p:ph type="title"/>
          </p:nvPr>
        </p:nvSpPr>
        <p:spPr>
          <a:xfrm>
            <a:off x="515937" y="1"/>
            <a:ext cx="11160125" cy="1116012"/>
          </a:xfrm>
        </p:spPr>
        <p:txBody>
          <a:bodyPr/>
          <a:lstStyle/>
          <a:p>
            <a:r>
              <a:rPr lang="en-US"/>
              <a:t>Evaluating Classification Models</a:t>
            </a:r>
            <a:br>
              <a:rPr lang="en-US"/>
            </a:br>
            <a:r>
              <a:rPr lang="en-US" sz="3200"/>
              <a:t>Precision &amp; Recall</a:t>
            </a:r>
            <a:endParaRPr lang="en-US"/>
          </a:p>
        </p:txBody>
      </p:sp>
      <p:sp>
        <p:nvSpPr>
          <p:cNvPr id="3" name="Slide Number Placeholder 2">
            <a:extLst>
              <a:ext uri="{FF2B5EF4-FFF2-40B4-BE49-F238E27FC236}">
                <a16:creationId xmlns:a16="http://schemas.microsoft.com/office/drawing/2014/main" id="{25809D3F-7361-D961-62F1-85076C3EBEBF}"/>
              </a:ext>
            </a:extLst>
          </p:cNvPr>
          <p:cNvSpPr>
            <a:spLocks noGrp="1"/>
          </p:cNvSpPr>
          <p:nvPr>
            <p:ph type="sldNum" sz="quarter" idx="25"/>
          </p:nvPr>
        </p:nvSpPr>
        <p:spPr/>
        <p:txBody>
          <a:bodyPr/>
          <a:lstStyle/>
          <a:p>
            <a:fld id="{8B70248A-FD0F-534C-919E-E8EB9B0FC062}" type="slidenum">
              <a:rPr lang="en-BE" smtClean="0"/>
              <a:pPr/>
              <a:t>68</a:t>
            </a:fld>
            <a:endParaRPr lang="en-BE"/>
          </a:p>
        </p:txBody>
      </p:sp>
      <p:sp>
        <p:nvSpPr>
          <p:cNvPr id="5" name="Text Placeholder 3">
            <a:extLst>
              <a:ext uri="{FF2B5EF4-FFF2-40B4-BE49-F238E27FC236}">
                <a16:creationId xmlns:a16="http://schemas.microsoft.com/office/drawing/2014/main" id="{1DC28704-5E74-0B67-574B-7874E9A0AF58}"/>
              </a:ext>
            </a:extLst>
          </p:cNvPr>
          <p:cNvSpPr txBox="1">
            <a:spLocks/>
          </p:cNvSpPr>
          <p:nvPr/>
        </p:nvSpPr>
        <p:spPr>
          <a:xfrm>
            <a:off x="515936" y="1228339"/>
            <a:ext cx="11160127" cy="27180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r>
              <a:rPr lang="en-US"/>
              <a:t>Confusion Matrix, because accuracy is too limited</a:t>
            </a:r>
          </a:p>
          <a:p>
            <a:endParaRPr lang="en-US">
              <a:sym typeface="Wingdings" panose="05000000000000000000" pitchFamily="2" charset="2"/>
            </a:endParaRPr>
          </a:p>
          <a:p>
            <a:r>
              <a:rPr lang="en-US" b="1">
                <a:solidFill>
                  <a:srgbClr val="081819"/>
                </a:solidFill>
                <a:highlight>
                  <a:srgbClr val="FBFCF8"/>
                </a:highlight>
              </a:rPr>
              <a:t>Precision</a:t>
            </a:r>
            <a:r>
              <a:rPr lang="en-US">
                <a:solidFill>
                  <a:srgbClr val="081819"/>
                </a:solidFill>
                <a:highlight>
                  <a:srgbClr val="FBFCF8"/>
                </a:highlight>
              </a:rPr>
              <a:t> (positive predictive value): describes how well a model predicts the positive class. Priority on ‘correctness’.</a:t>
            </a:r>
          </a:p>
          <a:p>
            <a:endParaRPr lang="en-US">
              <a:solidFill>
                <a:srgbClr val="081819"/>
              </a:solidFill>
              <a:highlight>
                <a:srgbClr val="FBFCF8"/>
              </a:highlight>
            </a:endParaRPr>
          </a:p>
          <a:p>
            <a:r>
              <a:rPr lang="en-US" b="1">
                <a:solidFill>
                  <a:srgbClr val="081819"/>
                </a:solidFill>
                <a:highlight>
                  <a:srgbClr val="FBFCF8"/>
                </a:highlight>
              </a:rPr>
              <a:t>Recall</a:t>
            </a:r>
            <a:r>
              <a:rPr lang="en-US">
                <a:solidFill>
                  <a:srgbClr val="081819"/>
                </a:solidFill>
                <a:highlight>
                  <a:srgbClr val="FBFCF8"/>
                </a:highlight>
              </a:rPr>
              <a:t> (</a:t>
            </a:r>
            <a:r>
              <a:rPr lang="en-US" i="1">
                <a:solidFill>
                  <a:srgbClr val="081819"/>
                </a:solidFill>
                <a:highlight>
                  <a:srgbClr val="FBFCF8"/>
                </a:highlight>
              </a:rPr>
              <a:t>sensitivity)</a:t>
            </a:r>
            <a:r>
              <a:rPr lang="en-US">
                <a:solidFill>
                  <a:srgbClr val="081819"/>
                </a:solidFill>
                <a:highlight>
                  <a:srgbClr val="FBFCF8"/>
                </a:highlight>
              </a:rPr>
              <a:t> tells you if your model made the right predictions when it should have. Priority on ‘completeness’.</a:t>
            </a:r>
          </a:p>
          <a:p>
            <a:endParaRPr lang="en-US">
              <a:solidFill>
                <a:srgbClr val="081819"/>
              </a:solidFill>
              <a:highlight>
                <a:srgbClr val="FBFCF8"/>
              </a:highlight>
            </a:endParaRPr>
          </a:p>
          <a:p>
            <a:endParaRPr lang="en-US">
              <a:solidFill>
                <a:srgbClr val="081819"/>
              </a:solidFill>
              <a:highlight>
                <a:srgbClr val="FBFCF8"/>
              </a:highlight>
            </a:endParaRPr>
          </a:p>
        </p:txBody>
      </p:sp>
      <p:pic>
        <p:nvPicPr>
          <p:cNvPr id="6" name="Picture 2" descr="Precision and Recall Made Simple. Making precision and recall easy to… | by  Zeya LT | Towards Data Science">
            <a:extLst>
              <a:ext uri="{FF2B5EF4-FFF2-40B4-BE49-F238E27FC236}">
                <a16:creationId xmlns:a16="http://schemas.microsoft.com/office/drawing/2014/main" id="{45EBE21D-AE0F-E99F-7402-E6D25DC38E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3" t="14907" r="1354" b="18485"/>
          <a:stretch/>
        </p:blipFill>
        <p:spPr bwMode="auto">
          <a:xfrm>
            <a:off x="2650957" y="3697553"/>
            <a:ext cx="7640053" cy="30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579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490B-C555-A6F2-D9DF-42A1F69552AC}"/>
              </a:ext>
            </a:extLst>
          </p:cNvPr>
          <p:cNvSpPr>
            <a:spLocks noGrp="1"/>
          </p:cNvSpPr>
          <p:nvPr>
            <p:ph type="title"/>
          </p:nvPr>
        </p:nvSpPr>
        <p:spPr>
          <a:xfrm>
            <a:off x="515936" y="0"/>
            <a:ext cx="11160125" cy="1116012"/>
          </a:xfrm>
        </p:spPr>
        <p:txBody>
          <a:bodyPr/>
          <a:lstStyle/>
          <a:p>
            <a:r>
              <a:rPr lang="en-US"/>
              <a:t>Precision – Recall Curve</a:t>
            </a:r>
          </a:p>
        </p:txBody>
      </p:sp>
      <p:sp>
        <p:nvSpPr>
          <p:cNvPr id="3" name="Slide Number Placeholder 2">
            <a:extLst>
              <a:ext uri="{FF2B5EF4-FFF2-40B4-BE49-F238E27FC236}">
                <a16:creationId xmlns:a16="http://schemas.microsoft.com/office/drawing/2014/main" id="{9A4CC795-5460-36CA-C8C2-0D6997F66F08}"/>
              </a:ext>
            </a:extLst>
          </p:cNvPr>
          <p:cNvSpPr>
            <a:spLocks noGrp="1"/>
          </p:cNvSpPr>
          <p:nvPr>
            <p:ph type="sldNum" sz="quarter" idx="25"/>
          </p:nvPr>
        </p:nvSpPr>
        <p:spPr/>
        <p:txBody>
          <a:bodyPr/>
          <a:lstStyle/>
          <a:p>
            <a:fld id="{8B70248A-FD0F-534C-919E-E8EB9B0FC062}" type="slidenum">
              <a:rPr lang="en-BE" smtClean="0"/>
              <a:pPr/>
              <a:t>69</a:t>
            </a:fld>
            <a:endParaRPr lang="en-BE"/>
          </a:p>
        </p:txBody>
      </p:sp>
      <p:sp>
        <p:nvSpPr>
          <p:cNvPr id="4" name="Text Placeholder 3">
            <a:extLst>
              <a:ext uri="{FF2B5EF4-FFF2-40B4-BE49-F238E27FC236}">
                <a16:creationId xmlns:a16="http://schemas.microsoft.com/office/drawing/2014/main" id="{547F80AF-433E-CA77-BDC5-CA0215D52077}"/>
              </a:ext>
            </a:extLst>
          </p:cNvPr>
          <p:cNvSpPr>
            <a:spLocks noGrp="1"/>
          </p:cNvSpPr>
          <p:nvPr>
            <p:ph type="body" sz="quarter" idx="31"/>
          </p:nvPr>
        </p:nvSpPr>
        <p:spPr>
          <a:xfrm>
            <a:off x="515936" y="914401"/>
            <a:ext cx="11575802" cy="5831274"/>
          </a:xfrm>
        </p:spPr>
        <p:txBody>
          <a:bodyPr/>
          <a:lstStyle/>
          <a:p>
            <a:pPr algn="l"/>
            <a:r>
              <a:rPr lang="en-US" b="0" i="0" dirty="0">
                <a:solidFill>
                  <a:srgbClr val="111111"/>
                </a:solidFill>
                <a:effectLst/>
                <a:highlight>
                  <a:srgbClr val="FFFFFF"/>
                </a:highlight>
                <a:latin typeface="-apple-system"/>
              </a:rPr>
              <a:t>Plotting the Precision-Recall values at </a:t>
            </a:r>
            <a:r>
              <a:rPr lang="en-US" b="1" i="1" dirty="0">
                <a:solidFill>
                  <a:srgbClr val="111111"/>
                </a:solidFill>
                <a:effectLst/>
                <a:highlight>
                  <a:srgbClr val="FFFFFF"/>
                </a:highlight>
                <a:latin typeface="-apple-system"/>
              </a:rPr>
              <a:t>different probability thresholds</a:t>
            </a:r>
            <a:r>
              <a:rPr lang="en-US" b="0" i="0" dirty="0">
                <a:solidFill>
                  <a:srgbClr val="111111"/>
                </a:solidFill>
                <a:effectLst/>
                <a:highlight>
                  <a:srgbClr val="FFFFFF"/>
                </a:highlight>
                <a:latin typeface="-apple-system"/>
              </a:rPr>
              <a:t> </a:t>
            </a:r>
          </a:p>
          <a:p>
            <a:pPr algn="l"/>
            <a:r>
              <a:rPr lang="en-US" dirty="0">
                <a:solidFill>
                  <a:srgbClr val="111111"/>
                </a:solidFill>
                <a:highlight>
                  <a:srgbClr val="FFFFFF"/>
                </a:highlight>
                <a:latin typeface="-apple-system"/>
                <a:sym typeface="Wingdings" panose="05000000000000000000" pitchFamily="2" charset="2"/>
              </a:rPr>
              <a:t>	</a:t>
            </a:r>
            <a:r>
              <a:rPr lang="en-US" b="0" i="0" dirty="0">
                <a:solidFill>
                  <a:srgbClr val="111111"/>
                </a:solidFill>
                <a:effectLst/>
                <a:highlight>
                  <a:srgbClr val="FFFFFF"/>
                </a:highlight>
                <a:latin typeface="-apple-system"/>
                <a:sym typeface="Wingdings" panose="05000000000000000000" pitchFamily="2" charset="2"/>
              </a:rPr>
              <a:t> </a:t>
            </a:r>
            <a:r>
              <a:rPr lang="en-US" b="0" i="0" dirty="0">
                <a:solidFill>
                  <a:srgbClr val="111111"/>
                </a:solidFill>
                <a:effectLst/>
                <a:highlight>
                  <a:srgbClr val="FFFFFF"/>
                </a:highlight>
                <a:latin typeface="-apple-system"/>
              </a:rPr>
              <a:t>Precision-Recall Curve! </a:t>
            </a:r>
          </a:p>
          <a:p>
            <a:pPr algn="l"/>
            <a:r>
              <a:rPr lang="en-US" b="0" i="0" dirty="0">
                <a:solidFill>
                  <a:srgbClr val="111111"/>
                </a:solidFill>
                <a:effectLst/>
                <a:highlight>
                  <a:srgbClr val="FFFFFF"/>
                </a:highlight>
                <a:latin typeface="-apple-system"/>
              </a:rPr>
              <a:t>With this curve, we can:</a:t>
            </a:r>
          </a:p>
          <a:p>
            <a:pPr marL="342900" indent="-342900" algn="l">
              <a:buFont typeface="Wingdings" panose="05000000000000000000" pitchFamily="2" charset="2"/>
              <a:buChar char="î"/>
            </a:pPr>
            <a:r>
              <a:rPr lang="en-US" b="0" i="0" dirty="0">
                <a:solidFill>
                  <a:srgbClr val="111111"/>
                </a:solidFill>
                <a:effectLst/>
                <a:highlight>
                  <a:srgbClr val="FFFFFF"/>
                </a:highlight>
                <a:latin typeface="-apple-system"/>
              </a:rPr>
              <a:t>Identify the optimal threshold that balances precision and recall for our use case</a:t>
            </a:r>
          </a:p>
          <a:p>
            <a:pPr marL="342900" indent="-342900" algn="l">
              <a:buFont typeface="Wingdings" panose="05000000000000000000" pitchFamily="2" charset="2"/>
              <a:buChar char="î"/>
            </a:pPr>
            <a:r>
              <a:rPr lang="en-US" b="0" i="0" dirty="0">
                <a:solidFill>
                  <a:srgbClr val="111111"/>
                </a:solidFill>
                <a:effectLst/>
                <a:highlight>
                  <a:srgbClr val="FFFFFF"/>
                </a:highlight>
                <a:latin typeface="-apple-system"/>
              </a:rPr>
              <a:t>Understand how changes in the threshold affect the model’s performance.</a:t>
            </a:r>
          </a:p>
          <a:p>
            <a:pPr marL="342900" indent="-342900" algn="l">
              <a:buFont typeface="Wingdings" panose="05000000000000000000" pitchFamily="2" charset="2"/>
              <a:buChar char="î"/>
            </a:pPr>
            <a:r>
              <a:rPr lang="en-US" b="1" i="0" dirty="0">
                <a:solidFill>
                  <a:srgbClr val="111111"/>
                </a:solidFill>
                <a:effectLst/>
                <a:highlight>
                  <a:srgbClr val="FA6432"/>
                </a:highlight>
                <a:latin typeface="-apple-system"/>
              </a:rPr>
              <a:t>Compare the performance of different models or configurations</a:t>
            </a:r>
            <a:r>
              <a:rPr lang="en-US" b="0" i="0" dirty="0">
                <a:solidFill>
                  <a:srgbClr val="111111"/>
                </a:solidFill>
                <a:effectLst/>
                <a:highlight>
                  <a:srgbClr val="FFFFFF"/>
                </a:highlight>
                <a:latin typeface="-apple-system"/>
              </a:rPr>
              <a:t>.</a:t>
            </a:r>
          </a:p>
        </p:txBody>
      </p:sp>
      <p:pic>
        <p:nvPicPr>
          <p:cNvPr id="14338" name="Picture 2" descr="Precision - Recall Curve | Encord">
            <a:extLst>
              <a:ext uri="{FF2B5EF4-FFF2-40B4-BE49-F238E27FC236}">
                <a16:creationId xmlns:a16="http://schemas.microsoft.com/office/drawing/2014/main" id="{7043B149-1CEC-FF44-3E01-4AD610FDF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68" y="3263727"/>
            <a:ext cx="5065295" cy="3438102"/>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Precision-recall curve">
            <a:extLst>
              <a:ext uri="{FF2B5EF4-FFF2-40B4-BE49-F238E27FC236}">
                <a16:creationId xmlns:a16="http://schemas.microsoft.com/office/drawing/2014/main" id="{5360F167-DFA8-A93F-1DFF-142477B4F4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2" t="3217" r="1666" b="5556"/>
          <a:stretch/>
        </p:blipFill>
        <p:spPr bwMode="auto">
          <a:xfrm>
            <a:off x="5847351" y="3212432"/>
            <a:ext cx="6344649" cy="339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81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487-45C7-4B09-A077-F9F078F4603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D94694D-3A7E-7B00-92E8-155FF3788C5E}"/>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D297C514-002E-2F8C-F14A-6C375F642EA8}"/>
              </a:ext>
            </a:extLst>
          </p:cNvPr>
          <p:cNvSpPr>
            <a:spLocks noGrp="1"/>
          </p:cNvSpPr>
          <p:nvPr>
            <p:ph type="body" sz="quarter" idx="31"/>
          </p:nvPr>
        </p:nvSpPr>
        <p:spPr/>
        <p:txBody>
          <a:bodyPr/>
          <a:lstStyle/>
          <a:p>
            <a:endParaRPr lang="en-US"/>
          </a:p>
        </p:txBody>
      </p:sp>
      <p:pic>
        <p:nvPicPr>
          <p:cNvPr id="6146" name="Picture 2" descr="Understanding Evaluation Metrics for Machine Learning Models with ChatGPT |  DataDrivenInvestor">
            <a:extLst>
              <a:ext uri="{FF2B5EF4-FFF2-40B4-BE49-F238E27FC236}">
                <a16:creationId xmlns:a16="http://schemas.microsoft.com/office/drawing/2014/main" id="{A14D4D9A-125E-DEFC-BC84-D53AE18357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08" t="6167" r="9542" b="18166"/>
          <a:stretch/>
        </p:blipFill>
        <p:spPr bwMode="auto">
          <a:xfrm>
            <a:off x="1247060" y="0"/>
            <a:ext cx="969787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857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CBAB-4E2F-FB5A-01CF-C668F24ED921}"/>
              </a:ext>
            </a:extLst>
          </p:cNvPr>
          <p:cNvSpPr>
            <a:spLocks noGrp="1"/>
          </p:cNvSpPr>
          <p:nvPr>
            <p:ph type="title"/>
          </p:nvPr>
        </p:nvSpPr>
        <p:spPr>
          <a:xfrm>
            <a:off x="515937" y="-65393"/>
            <a:ext cx="11160125" cy="1116012"/>
          </a:xfrm>
        </p:spPr>
        <p:txBody>
          <a:bodyPr/>
          <a:lstStyle/>
          <a:p>
            <a:r>
              <a:rPr lang="en-US"/>
              <a:t>Capture PR Curve into one single metric</a:t>
            </a:r>
          </a:p>
        </p:txBody>
      </p:sp>
      <p:sp>
        <p:nvSpPr>
          <p:cNvPr id="3" name="Slide Number Placeholder 2">
            <a:extLst>
              <a:ext uri="{FF2B5EF4-FFF2-40B4-BE49-F238E27FC236}">
                <a16:creationId xmlns:a16="http://schemas.microsoft.com/office/drawing/2014/main" id="{E0799C8C-6E0F-C6A9-E377-E5971CF602D3}"/>
              </a:ext>
            </a:extLst>
          </p:cNvPr>
          <p:cNvSpPr>
            <a:spLocks noGrp="1"/>
          </p:cNvSpPr>
          <p:nvPr>
            <p:ph type="sldNum" sz="quarter" idx="25"/>
          </p:nvPr>
        </p:nvSpPr>
        <p:spPr/>
        <p:txBody>
          <a:bodyPr/>
          <a:lstStyle/>
          <a:p>
            <a:fld id="{8B70248A-FD0F-534C-919E-E8EB9B0FC062}" type="slidenum">
              <a:rPr lang="en-BE" smtClean="0"/>
              <a:pPr/>
              <a:t>70</a:t>
            </a:fld>
            <a:endParaRPr lang="en-BE"/>
          </a:p>
        </p:txBody>
      </p:sp>
      <p:sp>
        <p:nvSpPr>
          <p:cNvPr id="4" name="Text Placeholder 3">
            <a:extLst>
              <a:ext uri="{FF2B5EF4-FFF2-40B4-BE49-F238E27FC236}">
                <a16:creationId xmlns:a16="http://schemas.microsoft.com/office/drawing/2014/main" id="{751BFA04-30EC-9842-5CFA-709082A538A7}"/>
              </a:ext>
            </a:extLst>
          </p:cNvPr>
          <p:cNvSpPr>
            <a:spLocks noGrp="1"/>
          </p:cNvSpPr>
          <p:nvPr>
            <p:ph type="body" sz="quarter" idx="31"/>
          </p:nvPr>
        </p:nvSpPr>
        <p:spPr>
          <a:xfrm>
            <a:off x="515936" y="839973"/>
            <a:ext cx="11407359" cy="5505266"/>
          </a:xfrm>
        </p:spPr>
        <p:txBody>
          <a:bodyPr/>
          <a:lstStyle/>
          <a:p>
            <a:r>
              <a:rPr lang="en-US" sz="2000"/>
              <a:t>Different ‘aggregate’ ways to summarize the info of the PR curve into one number</a:t>
            </a:r>
          </a:p>
          <a:p>
            <a:endParaRPr lang="en-US" sz="2000"/>
          </a:p>
          <a:p>
            <a:pPr marL="342900" indent="-342900" algn="l">
              <a:buFont typeface="Wingdings" panose="05000000000000000000" pitchFamily="2" charset="2"/>
              <a:buChar char="î"/>
            </a:pPr>
            <a:r>
              <a:rPr lang="en-US" sz="2000" b="1" i="0">
                <a:solidFill>
                  <a:srgbClr val="111111"/>
                </a:solidFill>
                <a:effectLst/>
                <a:highlight>
                  <a:srgbClr val="FFFFFF"/>
                </a:highlight>
              </a:rPr>
              <a:t>F1 Score</a:t>
            </a:r>
            <a:endParaRPr lang="en-US" sz="2000">
              <a:solidFill>
                <a:srgbClr val="111111"/>
              </a:solidFill>
              <a:highlight>
                <a:srgbClr val="FFFFFF"/>
              </a:highlight>
            </a:endParaRPr>
          </a:p>
          <a:p>
            <a:pPr marL="1062900" lvl="2" indent="-342900">
              <a:buFont typeface="Wingdings" panose="05000000000000000000" pitchFamily="2" charset="2"/>
              <a:buChar char="î"/>
            </a:pPr>
            <a:r>
              <a:rPr lang="en-US" sz="1400" b="0" i="0">
                <a:solidFill>
                  <a:srgbClr val="111111"/>
                </a:solidFill>
                <a:effectLst/>
                <a:highlight>
                  <a:srgbClr val="FFFFFF"/>
                </a:highlight>
              </a:rPr>
              <a:t>Represents a single point on the precision-recall curve, balancing precision and recall at a </a:t>
            </a:r>
            <a:r>
              <a:rPr lang="en-US" sz="1400" b="0" i="0">
                <a:solidFill>
                  <a:srgbClr val="111111"/>
                </a:solidFill>
                <a:effectLst/>
                <a:highlight>
                  <a:srgbClr val="FA6432"/>
                </a:highlight>
              </a:rPr>
              <a:t>specific threshold</a:t>
            </a:r>
            <a:r>
              <a:rPr lang="en-US" sz="1400" b="0" i="0">
                <a:solidFill>
                  <a:srgbClr val="111111"/>
                </a:solidFill>
                <a:effectLst/>
                <a:highlight>
                  <a:srgbClr val="FFFFFF"/>
                </a:highlight>
              </a:rPr>
              <a:t>.</a:t>
            </a:r>
          </a:p>
          <a:p>
            <a:pPr marL="342900" indent="-342900" algn="l">
              <a:buFont typeface="Wingdings" panose="05000000000000000000" pitchFamily="2" charset="2"/>
              <a:buChar char="î"/>
            </a:pPr>
            <a:r>
              <a:rPr lang="en-US" sz="2000" b="1" i="0">
                <a:solidFill>
                  <a:srgbClr val="111111"/>
                </a:solidFill>
                <a:effectLst/>
                <a:highlight>
                  <a:srgbClr val="FFFFFF"/>
                </a:highlight>
              </a:rPr>
              <a:t>PR-AUC (Area Under the Curve)</a:t>
            </a:r>
            <a:r>
              <a:rPr lang="en-US" sz="2000" b="0" i="0">
                <a:solidFill>
                  <a:srgbClr val="111111"/>
                </a:solidFill>
                <a:effectLst/>
                <a:highlight>
                  <a:srgbClr val="FFFFFF"/>
                </a:highlight>
              </a:rPr>
              <a:t>: </a:t>
            </a:r>
          </a:p>
          <a:p>
            <a:pPr marL="1062900" lvl="2" indent="-342900">
              <a:buFont typeface="Wingdings" panose="05000000000000000000" pitchFamily="2" charset="2"/>
              <a:buChar char="î"/>
            </a:pPr>
            <a:r>
              <a:rPr lang="en-US" sz="1400" b="0" i="0">
                <a:solidFill>
                  <a:srgbClr val="111111"/>
                </a:solidFill>
                <a:effectLst/>
                <a:highlight>
                  <a:srgbClr val="FFFFFF"/>
                </a:highlight>
              </a:rPr>
              <a:t>Measures the </a:t>
            </a:r>
            <a:r>
              <a:rPr lang="en-US" sz="1400" b="0" i="0">
                <a:solidFill>
                  <a:srgbClr val="111111"/>
                </a:solidFill>
                <a:effectLst/>
                <a:highlight>
                  <a:srgbClr val="FA6432"/>
                </a:highlight>
              </a:rPr>
              <a:t>entire area</a:t>
            </a:r>
            <a:r>
              <a:rPr lang="en-US" sz="1400" b="0" i="0">
                <a:solidFill>
                  <a:srgbClr val="111111"/>
                </a:solidFill>
                <a:effectLst/>
                <a:highlight>
                  <a:srgbClr val="FFFFFF"/>
                </a:highlight>
              </a:rPr>
              <a:t> under the PR curve, using all points to evaluate the model’s overall ability to distinguish between classes.</a:t>
            </a:r>
          </a:p>
          <a:p>
            <a:pPr marL="1062900" lvl="2" indent="-342900">
              <a:buFont typeface="Wingdings" panose="05000000000000000000" pitchFamily="2" charset="2"/>
              <a:buChar char="î"/>
            </a:pPr>
            <a:r>
              <a:rPr lang="en-US" sz="1400">
                <a:solidFill>
                  <a:srgbClr val="111111"/>
                </a:solidFill>
                <a:highlight>
                  <a:srgbClr val="FFFFFF"/>
                </a:highlight>
              </a:rPr>
              <a:t>Integrates the area under the curve = </a:t>
            </a:r>
            <a:r>
              <a:rPr lang="en-US" sz="1400" b="1" i="1">
                <a:solidFill>
                  <a:srgbClr val="111111"/>
                </a:solidFill>
                <a:highlight>
                  <a:srgbClr val="FFFFFF"/>
                </a:highlight>
              </a:rPr>
              <a:t>exact</a:t>
            </a:r>
            <a:r>
              <a:rPr lang="en-US" sz="1400">
                <a:solidFill>
                  <a:srgbClr val="111111"/>
                </a:solidFill>
                <a:highlight>
                  <a:srgbClr val="FFFFFF"/>
                </a:highlight>
              </a:rPr>
              <a:t> area measurement</a:t>
            </a:r>
            <a:endParaRPr lang="en-US" sz="1400" b="0" i="0">
              <a:solidFill>
                <a:srgbClr val="111111"/>
              </a:solidFill>
              <a:effectLst/>
              <a:highlight>
                <a:srgbClr val="FFFFFF"/>
              </a:highlight>
            </a:endParaRPr>
          </a:p>
          <a:p>
            <a:pPr marL="342900" indent="-342900" algn="l">
              <a:buFont typeface="Wingdings" panose="05000000000000000000" pitchFamily="2" charset="2"/>
              <a:buChar char="î"/>
            </a:pPr>
            <a:r>
              <a:rPr lang="en-US" sz="2000" b="1" i="0">
                <a:solidFill>
                  <a:srgbClr val="111111"/>
                </a:solidFill>
                <a:effectLst/>
                <a:highlight>
                  <a:srgbClr val="FFFFFF"/>
                </a:highlight>
              </a:rPr>
              <a:t>Average Precision (AP)</a:t>
            </a:r>
            <a:r>
              <a:rPr lang="en-US" sz="2000" b="0" i="0">
                <a:solidFill>
                  <a:srgbClr val="111111"/>
                </a:solidFill>
                <a:effectLst/>
                <a:highlight>
                  <a:srgbClr val="FFFFFF"/>
                </a:highlight>
              </a:rPr>
              <a:t>: </a:t>
            </a:r>
          </a:p>
          <a:p>
            <a:pPr marL="1062900" lvl="2" indent="-342900">
              <a:buFont typeface="Wingdings" panose="05000000000000000000" pitchFamily="2" charset="2"/>
              <a:buChar char="î"/>
            </a:pPr>
            <a:r>
              <a:rPr lang="en-US" sz="1400" b="0" i="0">
                <a:solidFill>
                  <a:srgbClr val="111111"/>
                </a:solidFill>
                <a:effectLst/>
                <a:highlight>
                  <a:srgbClr val="FFFFFF"/>
                </a:highlight>
              </a:rPr>
              <a:t>Averages precision across </a:t>
            </a:r>
            <a:r>
              <a:rPr lang="en-US" sz="1400" b="0" i="0">
                <a:solidFill>
                  <a:srgbClr val="111111"/>
                </a:solidFill>
                <a:effectLst/>
                <a:highlight>
                  <a:srgbClr val="FA6432"/>
                </a:highlight>
              </a:rPr>
              <a:t>several recall levels and averages them</a:t>
            </a:r>
            <a:r>
              <a:rPr lang="en-US" sz="1400" b="0" i="0">
                <a:solidFill>
                  <a:srgbClr val="111111"/>
                </a:solidFill>
                <a:effectLst/>
                <a:highlight>
                  <a:srgbClr val="FFFFFF"/>
                </a:highlight>
              </a:rPr>
              <a:t>, using step function.</a:t>
            </a:r>
          </a:p>
          <a:p>
            <a:pPr marL="1062900" lvl="2" indent="-342900">
              <a:buFont typeface="Wingdings" panose="05000000000000000000" pitchFamily="2" charset="2"/>
              <a:buChar char="î"/>
            </a:pPr>
            <a:r>
              <a:rPr lang="en-US" sz="1400" b="1" i="1">
                <a:solidFill>
                  <a:srgbClr val="111111"/>
                </a:solidFill>
                <a:highlight>
                  <a:srgbClr val="FFFFFF"/>
                </a:highlight>
              </a:rPr>
              <a:t>Estimate</a:t>
            </a:r>
            <a:r>
              <a:rPr lang="en-US" sz="1400">
                <a:solidFill>
                  <a:srgbClr val="111111"/>
                </a:solidFill>
                <a:highlight>
                  <a:srgbClr val="FFFFFF"/>
                </a:highlight>
              </a:rPr>
              <a:t> of the area under the curve</a:t>
            </a:r>
            <a:endParaRPr lang="en-US" sz="1400" b="0" i="0">
              <a:solidFill>
                <a:srgbClr val="111111"/>
              </a:solidFill>
              <a:effectLst/>
              <a:highlight>
                <a:srgbClr val="FFFFFF"/>
              </a:highlight>
            </a:endParaRPr>
          </a:p>
          <a:p>
            <a:pPr marL="1062900" lvl="2" indent="-342900">
              <a:buFont typeface="Wingdings" panose="05000000000000000000" pitchFamily="2" charset="2"/>
              <a:buChar char="î"/>
            </a:pPr>
            <a:endParaRPr lang="en-US" sz="1600" b="0" i="0">
              <a:solidFill>
                <a:srgbClr val="111111"/>
              </a:solidFill>
              <a:effectLst/>
              <a:highlight>
                <a:srgbClr val="FFFFFF"/>
              </a:highlight>
            </a:endParaRPr>
          </a:p>
        </p:txBody>
      </p:sp>
      <p:grpSp>
        <p:nvGrpSpPr>
          <p:cNvPr id="16" name="Group 15">
            <a:extLst>
              <a:ext uri="{FF2B5EF4-FFF2-40B4-BE49-F238E27FC236}">
                <a16:creationId xmlns:a16="http://schemas.microsoft.com/office/drawing/2014/main" id="{16ED7991-F182-4C3B-9284-2FA9351DCB98}"/>
              </a:ext>
            </a:extLst>
          </p:cNvPr>
          <p:cNvGrpSpPr/>
          <p:nvPr/>
        </p:nvGrpSpPr>
        <p:grpSpPr>
          <a:xfrm>
            <a:off x="165927" y="3884762"/>
            <a:ext cx="8678404" cy="2973238"/>
            <a:chOff x="1271713" y="3884762"/>
            <a:chExt cx="8678404" cy="2973238"/>
          </a:xfrm>
        </p:grpSpPr>
        <p:pic>
          <p:nvPicPr>
            <p:cNvPr id="19458" name="Picture 2">
              <a:extLst>
                <a:ext uri="{FF2B5EF4-FFF2-40B4-BE49-F238E27FC236}">
                  <a16:creationId xmlns:a16="http://schemas.microsoft.com/office/drawing/2014/main" id="{9E26F3AD-A4D5-ECBB-2951-D22D2ED4A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713" y="3884762"/>
              <a:ext cx="8678404" cy="29732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F74518A-5F3B-248A-4EF2-34FF1598939B}"/>
                </a:ext>
              </a:extLst>
            </p:cNvPr>
            <p:cNvCxnSpPr/>
            <p:nvPr/>
          </p:nvCxnSpPr>
          <p:spPr>
            <a:xfrm>
              <a:off x="7301552" y="5186149"/>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4B2AC73-770A-3D7E-5D11-A10ED5F119F9}"/>
                </a:ext>
              </a:extLst>
            </p:cNvPr>
            <p:cNvCxnSpPr/>
            <p:nvPr/>
          </p:nvCxnSpPr>
          <p:spPr>
            <a:xfrm>
              <a:off x="7492621" y="5188423"/>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DD36FE0-6D5D-0DDC-3CD2-A99F6729CF6A}"/>
                </a:ext>
              </a:extLst>
            </p:cNvPr>
            <p:cNvCxnSpPr/>
            <p:nvPr/>
          </p:nvCxnSpPr>
          <p:spPr>
            <a:xfrm>
              <a:off x="7683690" y="5283957"/>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80BFDB-CECB-8960-D9E5-F4929EC452CF}"/>
                </a:ext>
              </a:extLst>
            </p:cNvPr>
            <p:cNvCxnSpPr>
              <a:cxnSpLocks/>
            </p:cNvCxnSpPr>
            <p:nvPr/>
          </p:nvCxnSpPr>
          <p:spPr>
            <a:xfrm>
              <a:off x="7874759" y="5359021"/>
              <a:ext cx="2411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CE3E18B-FC6F-ECCF-9692-0863861116BF}"/>
                </a:ext>
              </a:extLst>
            </p:cNvPr>
            <p:cNvCxnSpPr/>
            <p:nvPr/>
          </p:nvCxnSpPr>
          <p:spPr>
            <a:xfrm>
              <a:off x="8115869" y="5481850"/>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7B311C-2EE0-42E3-FCE8-791A63EC80C6}"/>
                </a:ext>
              </a:extLst>
            </p:cNvPr>
            <p:cNvCxnSpPr/>
            <p:nvPr/>
          </p:nvCxnSpPr>
          <p:spPr>
            <a:xfrm>
              <a:off x="8306938" y="5529617"/>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1E2D10-683C-B0E9-5551-4F83CBFB20F6}"/>
                </a:ext>
              </a:extLst>
            </p:cNvPr>
            <p:cNvCxnSpPr/>
            <p:nvPr/>
          </p:nvCxnSpPr>
          <p:spPr>
            <a:xfrm>
              <a:off x="8498007" y="5666096"/>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45ACE9-5E80-6D6C-5A65-80EBD60ADF46}"/>
                </a:ext>
              </a:extLst>
            </p:cNvPr>
            <p:cNvCxnSpPr/>
            <p:nvPr/>
          </p:nvCxnSpPr>
          <p:spPr>
            <a:xfrm>
              <a:off x="8695900" y="5788925"/>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7E74D4-424D-F343-19D9-39C74C0359C0}"/>
                </a:ext>
              </a:extLst>
            </p:cNvPr>
            <p:cNvCxnSpPr/>
            <p:nvPr/>
          </p:nvCxnSpPr>
          <p:spPr>
            <a:xfrm>
              <a:off x="8893793" y="5898107"/>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460" name="Picture 4" descr="F1 score formula">
            <a:extLst>
              <a:ext uri="{FF2B5EF4-FFF2-40B4-BE49-F238E27FC236}">
                <a16:creationId xmlns:a16="http://schemas.microsoft.com/office/drawing/2014/main" id="{907FB903-C3FA-09BD-39C9-226537F17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4313" y="5704653"/>
            <a:ext cx="2542732" cy="64058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UC (Area Under the Curve) ">
            <a:extLst>
              <a:ext uri="{FF2B5EF4-FFF2-40B4-BE49-F238E27FC236}">
                <a16:creationId xmlns:a16="http://schemas.microsoft.com/office/drawing/2014/main" id="{D00F6A6F-4E81-FD4F-5A3A-D7B21916B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7402" y="6278823"/>
            <a:ext cx="1744841" cy="562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90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4B51-FCF8-A68F-160D-4D02A1E9B6C8}"/>
              </a:ext>
            </a:extLst>
          </p:cNvPr>
          <p:cNvSpPr>
            <a:spLocks noGrp="1"/>
          </p:cNvSpPr>
          <p:nvPr>
            <p:ph type="title"/>
          </p:nvPr>
        </p:nvSpPr>
        <p:spPr/>
        <p:txBody>
          <a:bodyPr/>
          <a:lstStyle/>
          <a:p>
            <a:r>
              <a:rPr lang="en-US" dirty="0" err="1"/>
              <a:t>mAP</a:t>
            </a:r>
            <a:r>
              <a:rPr lang="en-US" dirty="0"/>
              <a:t> = combining AP + </a:t>
            </a:r>
            <a:r>
              <a:rPr lang="en-US" dirty="0" err="1"/>
              <a:t>IoU</a:t>
            </a:r>
            <a:br>
              <a:rPr lang="en-US" dirty="0"/>
            </a:br>
            <a:r>
              <a:rPr lang="en-US" sz="2400" dirty="0"/>
              <a:t>(and/or, averaging over multiple object classes)</a:t>
            </a:r>
            <a:endParaRPr lang="en-US" dirty="0"/>
          </a:p>
        </p:txBody>
      </p:sp>
      <p:sp>
        <p:nvSpPr>
          <p:cNvPr id="3" name="Slide Number Placeholder 2">
            <a:extLst>
              <a:ext uri="{FF2B5EF4-FFF2-40B4-BE49-F238E27FC236}">
                <a16:creationId xmlns:a16="http://schemas.microsoft.com/office/drawing/2014/main" id="{C5AD0AEA-A566-39E2-8398-25D142C730DD}"/>
              </a:ext>
            </a:extLst>
          </p:cNvPr>
          <p:cNvSpPr>
            <a:spLocks noGrp="1"/>
          </p:cNvSpPr>
          <p:nvPr>
            <p:ph type="sldNum" sz="quarter" idx="25"/>
          </p:nvPr>
        </p:nvSpPr>
        <p:spPr/>
        <p:txBody>
          <a:bodyPr/>
          <a:lstStyle/>
          <a:p>
            <a:fld id="{8B70248A-FD0F-534C-919E-E8EB9B0FC062}" type="slidenum">
              <a:rPr lang="en-BE" smtClean="0"/>
              <a:pPr/>
              <a:t>71</a:t>
            </a:fld>
            <a:endParaRPr lang="en-BE"/>
          </a:p>
        </p:txBody>
      </p:sp>
      <p:sp>
        <p:nvSpPr>
          <p:cNvPr id="4" name="Text Placeholder 3">
            <a:extLst>
              <a:ext uri="{FF2B5EF4-FFF2-40B4-BE49-F238E27FC236}">
                <a16:creationId xmlns:a16="http://schemas.microsoft.com/office/drawing/2014/main" id="{EA41CE18-9127-E0BA-35C4-3670A153E52B}"/>
              </a:ext>
            </a:extLst>
          </p:cNvPr>
          <p:cNvSpPr>
            <a:spLocks noGrp="1"/>
          </p:cNvSpPr>
          <p:nvPr>
            <p:ph type="body" sz="quarter" idx="31"/>
          </p:nvPr>
        </p:nvSpPr>
        <p:spPr>
          <a:xfrm>
            <a:off x="515936" y="1628775"/>
            <a:ext cx="11433609" cy="4716463"/>
          </a:xfrm>
        </p:spPr>
        <p:txBody>
          <a:bodyPr>
            <a:normAutofit fontScale="92500" lnSpcReduction="20000"/>
          </a:bodyPr>
          <a:lstStyle/>
          <a:p>
            <a:r>
              <a:rPr lang="en-US" dirty="0">
                <a:latin typeface="+mj-lt"/>
              </a:rPr>
              <a:t>On one hand: 	</a:t>
            </a:r>
            <a:r>
              <a:rPr lang="en-US" sz="3200" b="1" dirty="0">
                <a:highlight>
                  <a:srgbClr val="FA6432"/>
                </a:highlight>
                <a:latin typeface="+mj-lt"/>
              </a:rPr>
              <a:t>Average Precision (AP) thresholding</a:t>
            </a:r>
          </a:p>
          <a:p>
            <a:endParaRPr lang="en-US" sz="3200" b="1" dirty="0">
              <a:highlight>
                <a:srgbClr val="FA6432"/>
              </a:highlight>
              <a:latin typeface="+mj-lt"/>
            </a:endParaRPr>
          </a:p>
          <a:p>
            <a:pPr marL="342900" indent="-342900">
              <a:buFont typeface="Wingdings" panose="05000000000000000000" pitchFamily="2" charset="2"/>
              <a:buChar char="à"/>
            </a:pPr>
            <a:r>
              <a:rPr lang="en-US" dirty="0">
                <a:latin typeface="+mj-lt"/>
                <a:sym typeface="Wingdings" panose="05000000000000000000" pitchFamily="2" charset="2"/>
              </a:rPr>
              <a:t>Balancing Precision versus Recall, using different probability thresholds</a:t>
            </a:r>
          </a:p>
          <a:p>
            <a:endParaRPr lang="en-US" dirty="0">
              <a:latin typeface="+mj-lt"/>
              <a:sym typeface="Wingdings" panose="05000000000000000000" pitchFamily="2" charset="2"/>
            </a:endParaRPr>
          </a:p>
          <a:p>
            <a:endParaRPr lang="en-US" dirty="0">
              <a:latin typeface="+mj-lt"/>
              <a:sym typeface="Wingdings" panose="05000000000000000000" pitchFamily="2" charset="2"/>
            </a:endParaRPr>
          </a:p>
          <a:p>
            <a:endParaRPr lang="en-US" dirty="0">
              <a:latin typeface="+mj-lt"/>
              <a:sym typeface="Wingdings" panose="05000000000000000000" pitchFamily="2" charset="2"/>
            </a:endParaRPr>
          </a:p>
          <a:p>
            <a:r>
              <a:rPr lang="en-US" dirty="0">
                <a:latin typeface="+mj-lt"/>
                <a:sym typeface="Wingdings" panose="05000000000000000000" pitchFamily="2" charset="2"/>
              </a:rPr>
              <a:t>On the other hand: 	</a:t>
            </a:r>
            <a:r>
              <a:rPr lang="en-US" sz="3200" b="1" dirty="0">
                <a:highlight>
                  <a:srgbClr val="FA6432"/>
                </a:highlight>
                <a:latin typeface="+mj-lt"/>
                <a:sym typeface="Wingdings" panose="05000000000000000000" pitchFamily="2" charset="2"/>
              </a:rPr>
              <a:t>Intersection-Over-Union (</a:t>
            </a:r>
            <a:r>
              <a:rPr lang="en-US" sz="3200" b="1" dirty="0" err="1">
                <a:highlight>
                  <a:srgbClr val="FA6432"/>
                </a:highlight>
                <a:latin typeface="+mj-lt"/>
                <a:sym typeface="Wingdings" panose="05000000000000000000" pitchFamily="2" charset="2"/>
              </a:rPr>
              <a:t>IoU</a:t>
            </a:r>
            <a:r>
              <a:rPr lang="en-US" sz="3200" b="1" dirty="0">
                <a:highlight>
                  <a:srgbClr val="FA6432"/>
                </a:highlight>
                <a:latin typeface="+mj-lt"/>
                <a:sym typeface="Wingdings" panose="05000000000000000000" pitchFamily="2" charset="2"/>
              </a:rPr>
              <a:t>) thresholding</a:t>
            </a:r>
          </a:p>
          <a:p>
            <a:endParaRPr lang="en-US" sz="3200" b="1" dirty="0">
              <a:highlight>
                <a:srgbClr val="FA6432"/>
              </a:highlight>
              <a:latin typeface="+mj-lt"/>
              <a:sym typeface="Wingdings" panose="05000000000000000000" pitchFamily="2" charset="2"/>
            </a:endParaRPr>
          </a:p>
          <a:p>
            <a:pPr marL="342900" indent="-342900">
              <a:buFont typeface="Wingdings" panose="05000000000000000000" pitchFamily="2" charset="2"/>
              <a:buChar char="à"/>
            </a:pPr>
            <a:r>
              <a:rPr lang="en-US" dirty="0">
                <a:latin typeface="+mj-lt"/>
                <a:sym typeface="Wingdings" panose="05000000000000000000" pitchFamily="2" charset="2"/>
              </a:rPr>
              <a:t>Different </a:t>
            </a:r>
            <a:r>
              <a:rPr lang="en-US" dirty="0" err="1">
                <a:latin typeface="+mj-lt"/>
                <a:sym typeface="Wingdings" panose="05000000000000000000" pitchFamily="2" charset="2"/>
              </a:rPr>
              <a:t>IoU</a:t>
            </a:r>
            <a:r>
              <a:rPr lang="en-US" dirty="0">
                <a:latin typeface="+mj-lt"/>
                <a:sym typeface="Wingdings" panose="05000000000000000000" pitchFamily="2" charset="2"/>
              </a:rPr>
              <a:t> thresholds will determine if a predicted bounding box is considered a true positive, or not (based on the overlap with the ground truth)</a:t>
            </a:r>
          </a:p>
          <a:p>
            <a:pPr marL="342900" indent="-342900">
              <a:buFont typeface="Wingdings" panose="05000000000000000000" pitchFamily="2" charset="2"/>
              <a:buChar char="à"/>
            </a:pPr>
            <a:r>
              <a:rPr lang="en-US" sz="3500" b="1" dirty="0">
                <a:highlight>
                  <a:srgbClr val="FFFF00"/>
                </a:highlight>
                <a:latin typeface="+mj-lt"/>
                <a:sym typeface="Wingdings" panose="05000000000000000000" pitchFamily="2" charset="2"/>
              </a:rPr>
              <a:t>‘Spatial Accuracy’</a:t>
            </a:r>
          </a:p>
          <a:p>
            <a:pPr marL="342900" indent="-342900">
              <a:buFont typeface="Wingdings" panose="05000000000000000000" pitchFamily="2" charset="2"/>
              <a:buChar char="à"/>
            </a:pPr>
            <a:endParaRPr lang="en-US" dirty="0">
              <a:latin typeface="+mj-lt"/>
              <a:sym typeface="Wingdings" panose="05000000000000000000" pitchFamily="2" charset="2"/>
            </a:endParaRPr>
          </a:p>
          <a:p>
            <a:pPr marL="342900" indent="-342900">
              <a:buFont typeface="Wingdings" panose="05000000000000000000" pitchFamily="2" charset="2"/>
              <a:buChar char="à"/>
            </a:pPr>
            <a:endParaRPr lang="en-US" dirty="0">
              <a:latin typeface="+mj-lt"/>
              <a:sym typeface="Wingdings" panose="05000000000000000000" pitchFamily="2" charset="2"/>
            </a:endParaRPr>
          </a:p>
          <a:p>
            <a:endParaRPr lang="en-US" dirty="0">
              <a:latin typeface="+mj-lt"/>
              <a:sym typeface="Wingdings" panose="05000000000000000000" pitchFamily="2" charset="2"/>
            </a:endParaRPr>
          </a:p>
          <a:p>
            <a:r>
              <a:rPr lang="en-US" dirty="0">
                <a:latin typeface="+mj-lt"/>
                <a:sym typeface="Wingdings" panose="05000000000000000000" pitchFamily="2" charset="2"/>
              </a:rPr>
              <a:t>Combining both thresholds into one: </a:t>
            </a:r>
          </a:p>
          <a:p>
            <a:endParaRPr lang="en-US" dirty="0">
              <a:latin typeface="+mj-lt"/>
              <a:sym typeface="Wingdings" panose="05000000000000000000" pitchFamily="2" charset="2"/>
            </a:endParaRPr>
          </a:p>
          <a:p>
            <a:r>
              <a:rPr lang="en-US" dirty="0">
                <a:latin typeface="+mj-lt"/>
                <a:sym typeface="Wingdings" panose="05000000000000000000" pitchFamily="2" charset="2"/>
              </a:rPr>
              <a:t>		enter </a:t>
            </a:r>
            <a:r>
              <a:rPr lang="en-US" sz="3600" b="1" dirty="0">
                <a:highlight>
                  <a:srgbClr val="FA6432"/>
                </a:highlight>
                <a:latin typeface="+mj-lt"/>
                <a:sym typeface="Wingdings" panose="05000000000000000000" pitchFamily="2" charset="2"/>
              </a:rPr>
              <a:t>Mean Average Precision (mAP</a:t>
            </a:r>
            <a:r>
              <a:rPr lang="en-US" sz="1900" b="1" dirty="0">
                <a:highlight>
                  <a:srgbClr val="FA6432"/>
                </a:highlight>
                <a:latin typeface="+mj-lt"/>
                <a:sym typeface="Wingdings" panose="05000000000000000000" pitchFamily="2" charset="2"/>
              </a:rPr>
              <a:t>50-95</a:t>
            </a:r>
            <a:r>
              <a:rPr lang="en-US" sz="3600" b="1" dirty="0">
                <a:highlight>
                  <a:srgbClr val="FA6432"/>
                </a:highlight>
                <a:latin typeface="+mj-lt"/>
                <a:sym typeface="Wingdings" panose="05000000000000000000" pitchFamily="2" charset="2"/>
              </a:rPr>
              <a:t>)</a:t>
            </a:r>
          </a:p>
          <a:p>
            <a:pPr marL="342900" indent="-342900">
              <a:buFont typeface="Wingdings" panose="05000000000000000000" pitchFamily="2" charset="2"/>
              <a:buChar char="à"/>
            </a:pPr>
            <a:endParaRPr lang="en-US" dirty="0">
              <a:sym typeface="Wingdings" panose="05000000000000000000" pitchFamily="2" charset="2"/>
            </a:endParaRPr>
          </a:p>
          <a:p>
            <a:pPr marL="342900" indent="-342900">
              <a:buFont typeface="Wingdings" panose="05000000000000000000" pitchFamily="2" charset="2"/>
              <a:buChar char="à"/>
            </a:pPr>
            <a:endParaRPr lang="en-US" dirty="0"/>
          </a:p>
        </p:txBody>
      </p:sp>
    </p:spTree>
    <p:extLst>
      <p:ext uri="{BB962C8B-B14F-4D97-AF65-F5344CB8AC3E}">
        <p14:creationId xmlns:p14="http://schemas.microsoft.com/office/powerpoint/2010/main" val="36768887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0689-879E-13A5-3169-4E661553269F}"/>
              </a:ext>
            </a:extLst>
          </p:cNvPr>
          <p:cNvSpPr>
            <a:spLocks noGrp="1"/>
          </p:cNvSpPr>
          <p:nvPr>
            <p:ph type="title"/>
          </p:nvPr>
        </p:nvSpPr>
        <p:spPr/>
        <p:txBody>
          <a:bodyPr/>
          <a:lstStyle/>
          <a:p>
            <a:r>
              <a:rPr lang="en-US" dirty="0"/>
              <a:t>Overview: mAP</a:t>
            </a:r>
            <a:r>
              <a:rPr lang="en-US" sz="2000" dirty="0"/>
              <a:t>50</a:t>
            </a:r>
            <a:r>
              <a:rPr lang="en-US" dirty="0"/>
              <a:t> vs mAP</a:t>
            </a:r>
            <a:r>
              <a:rPr lang="en-US" sz="2000" dirty="0"/>
              <a:t>50-95</a:t>
            </a:r>
          </a:p>
        </p:txBody>
      </p:sp>
      <p:sp>
        <p:nvSpPr>
          <p:cNvPr id="3" name="Slide Number Placeholder 2">
            <a:extLst>
              <a:ext uri="{FF2B5EF4-FFF2-40B4-BE49-F238E27FC236}">
                <a16:creationId xmlns:a16="http://schemas.microsoft.com/office/drawing/2014/main" id="{87CDCB12-80B6-4C01-9050-B73B4B83DE6E}"/>
              </a:ext>
            </a:extLst>
          </p:cNvPr>
          <p:cNvSpPr>
            <a:spLocks noGrp="1"/>
          </p:cNvSpPr>
          <p:nvPr>
            <p:ph type="sldNum" sz="quarter" idx="25"/>
          </p:nvPr>
        </p:nvSpPr>
        <p:spPr/>
        <p:txBody>
          <a:bodyPr/>
          <a:lstStyle/>
          <a:p>
            <a:fld id="{8B70248A-FD0F-534C-919E-E8EB9B0FC062}" type="slidenum">
              <a:rPr lang="en-BE" smtClean="0"/>
              <a:pPr/>
              <a:t>72</a:t>
            </a:fld>
            <a:endParaRPr lang="en-BE"/>
          </a:p>
        </p:txBody>
      </p:sp>
      <p:sp>
        <p:nvSpPr>
          <p:cNvPr id="4" name="Text Placeholder 3">
            <a:extLst>
              <a:ext uri="{FF2B5EF4-FFF2-40B4-BE49-F238E27FC236}">
                <a16:creationId xmlns:a16="http://schemas.microsoft.com/office/drawing/2014/main" id="{FBFF87FF-D6A1-E55F-4DD5-2B0CD202C503}"/>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D19C6FFA-AB12-E322-9AA9-ADE30317C610}"/>
              </a:ext>
            </a:extLst>
          </p:cNvPr>
          <p:cNvPicPr>
            <a:picLocks noChangeAspect="1"/>
          </p:cNvPicPr>
          <p:nvPr/>
        </p:nvPicPr>
        <p:blipFill>
          <a:blip r:embed="rId2"/>
          <a:stretch>
            <a:fillRect/>
          </a:stretch>
        </p:blipFill>
        <p:spPr>
          <a:xfrm>
            <a:off x="-1" y="1753047"/>
            <a:ext cx="12191999" cy="3913014"/>
          </a:xfrm>
          <a:prstGeom prst="rect">
            <a:avLst/>
          </a:prstGeom>
        </p:spPr>
      </p:pic>
    </p:spTree>
    <p:extLst>
      <p:ext uri="{BB962C8B-B14F-4D97-AF65-F5344CB8AC3E}">
        <p14:creationId xmlns:p14="http://schemas.microsoft.com/office/powerpoint/2010/main" val="119914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C1C1-6D5F-07EE-C501-71BCDFDE1D1C}"/>
              </a:ext>
            </a:extLst>
          </p:cNvPr>
          <p:cNvSpPr>
            <a:spLocks noGrp="1"/>
          </p:cNvSpPr>
          <p:nvPr>
            <p:ph type="title"/>
          </p:nvPr>
        </p:nvSpPr>
        <p:spPr>
          <a:xfrm>
            <a:off x="515937" y="112326"/>
            <a:ext cx="11160125" cy="1116012"/>
          </a:xfrm>
        </p:spPr>
        <p:txBody>
          <a:bodyPr/>
          <a:lstStyle/>
          <a:p>
            <a:r>
              <a:rPr lang="en-US"/>
              <a:t>Metric: mAP (mean Average Precision)</a:t>
            </a:r>
            <a:br>
              <a:rPr lang="en-US"/>
            </a:br>
            <a:r>
              <a:rPr lang="en-US" sz="2800"/>
              <a:t>Evaluation of model performance</a:t>
            </a:r>
            <a:endParaRPr lang="en-US">
              <a:highlight>
                <a:srgbClr val="FFFF00"/>
              </a:highlight>
            </a:endParaRPr>
          </a:p>
        </p:txBody>
      </p:sp>
      <p:sp>
        <p:nvSpPr>
          <p:cNvPr id="3" name="Slide Number Placeholder 2">
            <a:extLst>
              <a:ext uri="{FF2B5EF4-FFF2-40B4-BE49-F238E27FC236}">
                <a16:creationId xmlns:a16="http://schemas.microsoft.com/office/drawing/2014/main" id="{71E060F1-A9AF-08C0-B618-7A050D8EC334}"/>
              </a:ext>
            </a:extLst>
          </p:cNvPr>
          <p:cNvSpPr>
            <a:spLocks noGrp="1"/>
          </p:cNvSpPr>
          <p:nvPr>
            <p:ph type="sldNum" sz="quarter" idx="25"/>
          </p:nvPr>
        </p:nvSpPr>
        <p:spPr/>
        <p:txBody>
          <a:bodyPr/>
          <a:lstStyle/>
          <a:p>
            <a:fld id="{8B70248A-FD0F-534C-919E-E8EB9B0FC062}" type="slidenum">
              <a:rPr lang="en-BE" smtClean="0"/>
              <a:pPr/>
              <a:t>73</a:t>
            </a:fld>
            <a:endParaRPr lang="en-BE"/>
          </a:p>
        </p:txBody>
      </p:sp>
      <p:sp>
        <p:nvSpPr>
          <p:cNvPr id="4" name="Text Placeholder 3">
            <a:extLst>
              <a:ext uri="{FF2B5EF4-FFF2-40B4-BE49-F238E27FC236}">
                <a16:creationId xmlns:a16="http://schemas.microsoft.com/office/drawing/2014/main" id="{4C01C23C-08FA-510D-F2AE-6F904899B361}"/>
              </a:ext>
            </a:extLst>
          </p:cNvPr>
          <p:cNvSpPr>
            <a:spLocks noGrp="1"/>
          </p:cNvSpPr>
          <p:nvPr>
            <p:ph type="body" sz="quarter" idx="31"/>
          </p:nvPr>
        </p:nvSpPr>
        <p:spPr>
          <a:xfrm>
            <a:off x="515936" y="1228339"/>
            <a:ext cx="11515643" cy="3536166"/>
          </a:xfrm>
        </p:spPr>
        <p:txBody>
          <a:bodyPr>
            <a:normAutofit lnSpcReduction="10000"/>
          </a:bodyPr>
          <a:lstStyle/>
          <a:p>
            <a:r>
              <a:rPr lang="en-US" dirty="0" err="1">
                <a:latin typeface="+mj-lt"/>
              </a:rPr>
              <a:t>mAP</a:t>
            </a:r>
            <a:r>
              <a:rPr lang="en-US" dirty="0">
                <a:latin typeface="+mj-lt"/>
              </a:rPr>
              <a:t> is based on </a:t>
            </a:r>
            <a:r>
              <a:rPr lang="en-US" b="1" dirty="0">
                <a:latin typeface="+mj-lt"/>
              </a:rPr>
              <a:t>different levels of </a:t>
            </a:r>
            <a:r>
              <a:rPr lang="en-US" b="1" dirty="0" err="1">
                <a:latin typeface="+mj-lt"/>
              </a:rPr>
              <a:t>IoU</a:t>
            </a:r>
            <a:r>
              <a:rPr lang="en-US" b="1" dirty="0">
                <a:latin typeface="+mj-lt"/>
              </a:rPr>
              <a:t>, combined with AP</a:t>
            </a:r>
            <a:r>
              <a:rPr lang="en-US" dirty="0">
                <a:latin typeface="+mj-lt"/>
              </a:rPr>
              <a:t>!</a:t>
            </a:r>
          </a:p>
          <a:p>
            <a:endParaRPr lang="en-US" dirty="0">
              <a:latin typeface="+mj-lt"/>
            </a:endParaRPr>
          </a:p>
          <a:p>
            <a:r>
              <a:rPr lang="en-US" dirty="0">
                <a:latin typeface="+mj-lt"/>
              </a:rPr>
              <a:t>Different </a:t>
            </a:r>
            <a:r>
              <a:rPr lang="en-US" dirty="0" err="1">
                <a:latin typeface="+mj-lt"/>
              </a:rPr>
              <a:t>IoU</a:t>
            </a:r>
            <a:r>
              <a:rPr lang="en-US" dirty="0">
                <a:latin typeface="+mj-lt"/>
              </a:rPr>
              <a:t> thresholds will produce different scores for confusion matrix, because they define what’s positive or what’s negative</a:t>
            </a:r>
          </a:p>
          <a:p>
            <a:endParaRPr lang="en-US" dirty="0">
              <a:latin typeface="+mj-lt"/>
            </a:endParaRPr>
          </a:p>
          <a:p>
            <a:r>
              <a:rPr lang="en-US" sz="2000" b="1" dirty="0">
                <a:latin typeface="+mj-lt"/>
              </a:rPr>
              <a:t>True Positive (TP)</a:t>
            </a:r>
            <a:r>
              <a:rPr lang="en-US" sz="2000" dirty="0">
                <a:latin typeface="+mj-lt"/>
              </a:rPr>
              <a:t>: 	object predicted, covers ground label </a:t>
            </a:r>
            <a:r>
              <a:rPr lang="en-US" sz="2000" dirty="0" err="1">
                <a:latin typeface="+mj-lt"/>
              </a:rPr>
              <a:t>suffiently</a:t>
            </a:r>
            <a:endParaRPr lang="en-US" sz="2000" dirty="0">
              <a:latin typeface="+mj-lt"/>
            </a:endParaRPr>
          </a:p>
          <a:p>
            <a:r>
              <a:rPr lang="en-US" sz="2000" b="1" dirty="0">
                <a:latin typeface="+mj-lt"/>
              </a:rPr>
              <a:t>False Positive (FP)</a:t>
            </a:r>
            <a:r>
              <a:rPr lang="en-US" sz="2000" dirty="0">
                <a:latin typeface="+mj-lt"/>
              </a:rPr>
              <a:t>: 	object predicted, but doesn’t reach the </a:t>
            </a:r>
            <a:r>
              <a:rPr lang="en-US" sz="2000" i="1" dirty="0" err="1">
                <a:highlight>
                  <a:srgbClr val="FA6432"/>
                </a:highlight>
                <a:latin typeface="+mj-lt"/>
              </a:rPr>
              <a:t>IoU</a:t>
            </a:r>
            <a:r>
              <a:rPr lang="en-US" sz="2000" i="1" dirty="0">
                <a:highlight>
                  <a:srgbClr val="FA6432"/>
                </a:highlight>
                <a:latin typeface="+mj-lt"/>
              </a:rPr>
              <a:t> threshold</a:t>
            </a:r>
            <a:r>
              <a:rPr lang="en-US" sz="2000" i="1" dirty="0">
                <a:latin typeface="+mj-lt"/>
              </a:rPr>
              <a:t> </a:t>
            </a:r>
            <a:r>
              <a:rPr lang="en-US" sz="2000" dirty="0">
                <a:latin typeface="+mj-lt"/>
              </a:rPr>
              <a:t>or wrong class</a:t>
            </a:r>
          </a:p>
          <a:p>
            <a:endParaRPr lang="en-US" sz="2000" dirty="0">
              <a:latin typeface="+mj-lt"/>
            </a:endParaRPr>
          </a:p>
          <a:p>
            <a:r>
              <a:rPr lang="en-US" sz="2000" b="1" dirty="0">
                <a:latin typeface="+mj-lt"/>
              </a:rPr>
              <a:t>True Negative (TN)</a:t>
            </a:r>
            <a:r>
              <a:rPr lang="en-US" sz="2000" dirty="0">
                <a:latin typeface="+mj-lt"/>
              </a:rPr>
              <a:t>: 	no object predicted, no object present</a:t>
            </a:r>
          </a:p>
          <a:p>
            <a:r>
              <a:rPr lang="en-US" sz="2000" b="1" dirty="0">
                <a:latin typeface="+mj-lt"/>
              </a:rPr>
              <a:t>False Negative (FN)</a:t>
            </a:r>
            <a:r>
              <a:rPr lang="en-US" sz="2000" dirty="0">
                <a:latin typeface="+mj-lt"/>
              </a:rPr>
              <a:t>: 	no object predicted, but there was one!</a:t>
            </a:r>
          </a:p>
          <a:p>
            <a:endParaRPr lang="en-US" sz="2000" dirty="0">
              <a:latin typeface="+mj-lt"/>
            </a:endParaRPr>
          </a:p>
          <a:p>
            <a:r>
              <a:rPr lang="en-US" sz="2000" dirty="0">
                <a:latin typeface="+mj-lt"/>
                <a:sym typeface="Wingdings" panose="05000000000000000000" pitchFamily="2" charset="2"/>
              </a:rPr>
              <a:t> Combine with confidence score to get Precision-Recall curve, and AP</a:t>
            </a:r>
            <a:endParaRPr lang="en-US" sz="2000" dirty="0">
              <a:latin typeface="+mj-lt"/>
            </a:endParaRPr>
          </a:p>
          <a:p>
            <a:endParaRPr lang="en-US" dirty="0"/>
          </a:p>
        </p:txBody>
      </p:sp>
      <p:pic>
        <p:nvPicPr>
          <p:cNvPr id="9220" name="Picture 4" descr="One-stage object detection">
            <a:extLst>
              <a:ext uri="{FF2B5EF4-FFF2-40B4-BE49-F238E27FC236}">
                <a16:creationId xmlns:a16="http://schemas.microsoft.com/office/drawing/2014/main" id="{C7F3464B-A07F-737B-2173-F16376A97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654550"/>
            <a:ext cx="12192000" cy="220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5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C1C1-6D5F-07EE-C501-71BCDFDE1D1C}"/>
              </a:ext>
            </a:extLst>
          </p:cNvPr>
          <p:cNvSpPr>
            <a:spLocks noGrp="1"/>
          </p:cNvSpPr>
          <p:nvPr>
            <p:ph type="title"/>
          </p:nvPr>
        </p:nvSpPr>
        <p:spPr>
          <a:xfrm>
            <a:off x="515937" y="112326"/>
            <a:ext cx="11160125" cy="1116012"/>
          </a:xfrm>
        </p:spPr>
        <p:txBody>
          <a:bodyPr/>
          <a:lstStyle/>
          <a:p>
            <a:r>
              <a:rPr lang="en-US"/>
              <a:t>Metric: mAP (mean Average Precision)</a:t>
            </a:r>
            <a:br>
              <a:rPr lang="en-US"/>
            </a:br>
            <a:r>
              <a:rPr lang="en-US" sz="2800"/>
              <a:t>Evaluation of model performance</a:t>
            </a:r>
            <a:endParaRPr lang="en-US"/>
          </a:p>
        </p:txBody>
      </p:sp>
      <p:sp>
        <p:nvSpPr>
          <p:cNvPr id="3" name="Slide Number Placeholder 2">
            <a:extLst>
              <a:ext uri="{FF2B5EF4-FFF2-40B4-BE49-F238E27FC236}">
                <a16:creationId xmlns:a16="http://schemas.microsoft.com/office/drawing/2014/main" id="{71E060F1-A9AF-08C0-B618-7A050D8EC334}"/>
              </a:ext>
            </a:extLst>
          </p:cNvPr>
          <p:cNvSpPr>
            <a:spLocks noGrp="1"/>
          </p:cNvSpPr>
          <p:nvPr>
            <p:ph type="sldNum" sz="quarter" idx="25"/>
          </p:nvPr>
        </p:nvSpPr>
        <p:spPr/>
        <p:txBody>
          <a:bodyPr/>
          <a:lstStyle/>
          <a:p>
            <a:fld id="{8B70248A-FD0F-534C-919E-E8EB9B0FC062}" type="slidenum">
              <a:rPr lang="en-BE" smtClean="0"/>
              <a:pPr/>
              <a:t>74</a:t>
            </a:fld>
            <a:endParaRPr lang="en-BE"/>
          </a:p>
        </p:txBody>
      </p:sp>
      <p:sp>
        <p:nvSpPr>
          <p:cNvPr id="4" name="Text Placeholder 3">
            <a:extLst>
              <a:ext uri="{FF2B5EF4-FFF2-40B4-BE49-F238E27FC236}">
                <a16:creationId xmlns:a16="http://schemas.microsoft.com/office/drawing/2014/main" id="{4C01C23C-08FA-510D-F2AE-6F904899B361}"/>
              </a:ext>
            </a:extLst>
          </p:cNvPr>
          <p:cNvSpPr>
            <a:spLocks noGrp="1"/>
          </p:cNvSpPr>
          <p:nvPr>
            <p:ph type="body" sz="quarter" idx="31"/>
          </p:nvPr>
        </p:nvSpPr>
        <p:spPr>
          <a:xfrm>
            <a:off x="515936" y="1228339"/>
            <a:ext cx="11676064" cy="5116900"/>
          </a:xfrm>
        </p:spPr>
        <p:txBody>
          <a:bodyPr/>
          <a:lstStyle/>
          <a:p>
            <a:pPr algn="l"/>
            <a:r>
              <a:rPr lang="en-US" dirty="0" err="1">
                <a:latin typeface="+mj-lt"/>
              </a:rPr>
              <a:t>mAP</a:t>
            </a:r>
            <a:r>
              <a:rPr lang="en-US" dirty="0">
                <a:latin typeface="+mj-lt"/>
              </a:rPr>
              <a:t> </a:t>
            </a:r>
            <a:r>
              <a:rPr lang="en-US" b="0" i="0" dirty="0">
                <a:solidFill>
                  <a:srgbClr val="111111"/>
                </a:solidFill>
                <a:effectLst/>
                <a:highlight>
                  <a:srgbClr val="FFFFFF"/>
                </a:highlight>
                <a:latin typeface="+mj-lt"/>
              </a:rPr>
              <a:t>helps in evaluating the performance of the object detection model across </a:t>
            </a:r>
            <a:r>
              <a:rPr lang="en-US" b="1" i="0" dirty="0">
                <a:solidFill>
                  <a:srgbClr val="111111"/>
                </a:solidFill>
                <a:effectLst/>
                <a:highlight>
                  <a:srgbClr val="FFFFFF"/>
                </a:highlight>
                <a:latin typeface="+mj-lt"/>
              </a:rPr>
              <a:t>different levels of strictness in terms of overlap</a:t>
            </a:r>
            <a:r>
              <a:rPr lang="en-US" b="0" i="0" dirty="0">
                <a:solidFill>
                  <a:srgbClr val="111111"/>
                </a:solidFill>
                <a:effectLst/>
                <a:highlight>
                  <a:srgbClr val="FFFFFF"/>
                </a:highlight>
                <a:latin typeface="+mj-lt"/>
              </a:rPr>
              <a:t> between predicted and ground truth bounding boxes.</a:t>
            </a:r>
          </a:p>
          <a:p>
            <a:endParaRPr lang="en-US" dirty="0"/>
          </a:p>
          <a:p>
            <a:pPr algn="l">
              <a:buFont typeface="+mj-lt"/>
              <a:buAutoNum type="arabicPeriod"/>
            </a:pPr>
            <a:r>
              <a:rPr lang="en-US" b="1" i="0" dirty="0">
                <a:solidFill>
                  <a:srgbClr val="111111"/>
                </a:solidFill>
                <a:effectLst/>
                <a:highlight>
                  <a:srgbClr val="FFFFFF"/>
                </a:highlight>
              </a:rPr>
              <a:t> Set the </a:t>
            </a:r>
            <a:r>
              <a:rPr lang="en-US" b="1" i="0" dirty="0" err="1">
                <a:solidFill>
                  <a:srgbClr val="111111"/>
                </a:solidFill>
                <a:effectLst/>
                <a:highlight>
                  <a:srgbClr val="FFFFFF"/>
                </a:highlight>
              </a:rPr>
              <a:t>IoU</a:t>
            </a:r>
            <a:r>
              <a:rPr lang="en-US" b="1" i="0" dirty="0">
                <a:solidFill>
                  <a:srgbClr val="111111"/>
                </a:solidFill>
                <a:effectLst/>
                <a:highlight>
                  <a:srgbClr val="FFFFFF"/>
                </a:highlight>
              </a:rPr>
              <a:t> to a specific threshold</a:t>
            </a:r>
            <a:r>
              <a:rPr lang="en-US" b="0" i="0" dirty="0">
                <a:solidFill>
                  <a:srgbClr val="111111"/>
                </a:solidFill>
                <a:effectLst/>
                <a:highlight>
                  <a:srgbClr val="FFFFFF"/>
                </a:highlight>
              </a:rPr>
              <a:t> (e.g., 0.5).</a:t>
            </a:r>
          </a:p>
          <a:p>
            <a:pPr algn="l">
              <a:buFont typeface="+mj-lt"/>
              <a:buAutoNum type="arabicPeriod"/>
            </a:pPr>
            <a:r>
              <a:rPr lang="en-US" b="1" i="0" dirty="0">
                <a:solidFill>
                  <a:srgbClr val="111111"/>
                </a:solidFill>
                <a:effectLst/>
                <a:highlight>
                  <a:srgbClr val="FFFFFF"/>
                </a:highlight>
              </a:rPr>
              <a:t> Calculate the Average Precision (AP)</a:t>
            </a:r>
            <a:r>
              <a:rPr lang="en-US" b="0" i="0" dirty="0">
                <a:solidFill>
                  <a:srgbClr val="111111"/>
                </a:solidFill>
                <a:effectLst/>
                <a:highlight>
                  <a:srgbClr val="FFFFFF"/>
                </a:highlight>
              </a:rPr>
              <a:t> for that </a:t>
            </a:r>
            <a:r>
              <a:rPr lang="en-US" b="0" i="0" dirty="0" err="1">
                <a:solidFill>
                  <a:srgbClr val="111111"/>
                </a:solidFill>
                <a:effectLst/>
                <a:highlight>
                  <a:srgbClr val="FFFFFF"/>
                </a:highlight>
              </a:rPr>
              <a:t>IoU</a:t>
            </a:r>
            <a:r>
              <a:rPr lang="en-US" b="0" i="0" dirty="0">
                <a:solidFill>
                  <a:srgbClr val="111111"/>
                </a:solidFill>
                <a:effectLst/>
                <a:highlight>
                  <a:srgbClr val="FFFFFF"/>
                </a:highlight>
              </a:rPr>
              <a:t> threshold.</a:t>
            </a:r>
          </a:p>
          <a:p>
            <a:pPr algn="l">
              <a:buFont typeface="+mj-lt"/>
              <a:buAutoNum type="arabicPeriod"/>
            </a:pPr>
            <a:r>
              <a:rPr lang="en-US" b="1" i="0" dirty="0">
                <a:solidFill>
                  <a:srgbClr val="111111"/>
                </a:solidFill>
                <a:effectLst/>
                <a:highlight>
                  <a:srgbClr val="FFFFFF"/>
                </a:highlight>
              </a:rPr>
              <a:t> Change the </a:t>
            </a:r>
            <a:r>
              <a:rPr lang="en-US" b="1" i="0" dirty="0" err="1">
                <a:solidFill>
                  <a:srgbClr val="111111"/>
                </a:solidFill>
                <a:effectLst/>
                <a:highlight>
                  <a:srgbClr val="FFFFFF"/>
                </a:highlight>
              </a:rPr>
              <a:t>IoU</a:t>
            </a:r>
            <a:r>
              <a:rPr lang="en-US" b="1" i="0" dirty="0">
                <a:solidFill>
                  <a:srgbClr val="111111"/>
                </a:solidFill>
                <a:effectLst/>
                <a:highlight>
                  <a:srgbClr val="FFFFFF"/>
                </a:highlight>
              </a:rPr>
              <a:t> threshold</a:t>
            </a:r>
            <a:r>
              <a:rPr lang="en-US" b="0" i="0" dirty="0">
                <a:solidFill>
                  <a:srgbClr val="111111"/>
                </a:solidFill>
                <a:effectLst/>
                <a:highlight>
                  <a:srgbClr val="FFFFFF"/>
                </a:highlight>
              </a:rPr>
              <a:t> to another value (e.g., 0.75).</a:t>
            </a:r>
          </a:p>
          <a:p>
            <a:pPr algn="l">
              <a:buFont typeface="+mj-lt"/>
              <a:buAutoNum type="arabicPeriod"/>
            </a:pPr>
            <a:r>
              <a:rPr lang="en-US" b="1" i="0" dirty="0">
                <a:solidFill>
                  <a:srgbClr val="111111"/>
                </a:solidFill>
                <a:effectLst/>
                <a:highlight>
                  <a:srgbClr val="FFFFFF"/>
                </a:highlight>
              </a:rPr>
              <a:t> Calculate the AP</a:t>
            </a:r>
            <a:r>
              <a:rPr lang="en-US" b="0" i="0" dirty="0">
                <a:solidFill>
                  <a:srgbClr val="111111"/>
                </a:solidFill>
                <a:effectLst/>
                <a:highlight>
                  <a:srgbClr val="FFFFFF"/>
                </a:highlight>
              </a:rPr>
              <a:t> for this new </a:t>
            </a:r>
            <a:r>
              <a:rPr lang="en-US" b="0" i="0" dirty="0" err="1">
                <a:solidFill>
                  <a:srgbClr val="111111"/>
                </a:solidFill>
                <a:effectLst/>
                <a:highlight>
                  <a:srgbClr val="FFFFFF"/>
                </a:highlight>
              </a:rPr>
              <a:t>IoU</a:t>
            </a:r>
            <a:r>
              <a:rPr lang="en-US" b="0" i="0" dirty="0">
                <a:solidFill>
                  <a:srgbClr val="111111"/>
                </a:solidFill>
                <a:effectLst/>
                <a:highlight>
                  <a:srgbClr val="FFFFFF"/>
                </a:highlight>
              </a:rPr>
              <a:t> threshold.</a:t>
            </a:r>
          </a:p>
          <a:p>
            <a:pPr algn="l">
              <a:buFont typeface="+mj-lt"/>
              <a:buAutoNum type="arabicPeriod"/>
            </a:pPr>
            <a:r>
              <a:rPr lang="en-US" b="1" i="0" dirty="0">
                <a:solidFill>
                  <a:srgbClr val="111111"/>
                </a:solidFill>
                <a:effectLst/>
                <a:highlight>
                  <a:srgbClr val="FFFFFF"/>
                </a:highlight>
              </a:rPr>
              <a:t> Repeat</a:t>
            </a:r>
            <a:r>
              <a:rPr lang="en-US" b="0" i="0" dirty="0">
                <a:solidFill>
                  <a:srgbClr val="111111"/>
                </a:solidFill>
                <a:effectLst/>
                <a:highlight>
                  <a:srgbClr val="FFFFFF"/>
                </a:highlight>
              </a:rPr>
              <a:t> this process for several </a:t>
            </a:r>
            <a:r>
              <a:rPr lang="en-US" b="0" i="0" dirty="0" err="1">
                <a:solidFill>
                  <a:srgbClr val="111111"/>
                </a:solidFill>
                <a:effectLst/>
                <a:highlight>
                  <a:srgbClr val="FFFFFF"/>
                </a:highlight>
              </a:rPr>
              <a:t>IoU</a:t>
            </a:r>
            <a:r>
              <a:rPr lang="en-US" b="0" i="0" dirty="0">
                <a:solidFill>
                  <a:srgbClr val="111111"/>
                </a:solidFill>
                <a:effectLst/>
                <a:highlight>
                  <a:srgbClr val="FFFFFF"/>
                </a:highlight>
              </a:rPr>
              <a:t> thresholds (e.g., 0.5, 0.55, 0.6, …, 0.95).</a:t>
            </a:r>
          </a:p>
          <a:p>
            <a:pPr algn="l">
              <a:buFont typeface="+mj-lt"/>
              <a:buAutoNum type="arabicPeriod"/>
            </a:pPr>
            <a:r>
              <a:rPr lang="en-US" b="1" i="0" dirty="0">
                <a:solidFill>
                  <a:srgbClr val="111111"/>
                </a:solidFill>
                <a:effectLst/>
                <a:highlight>
                  <a:srgbClr val="FFFFFF"/>
                </a:highlight>
              </a:rPr>
              <a:t> Compute the mean</a:t>
            </a:r>
            <a:r>
              <a:rPr lang="en-US" b="0" i="0" dirty="0">
                <a:solidFill>
                  <a:srgbClr val="111111"/>
                </a:solidFill>
                <a:effectLst/>
                <a:highlight>
                  <a:srgbClr val="FFFFFF"/>
                </a:highlight>
              </a:rPr>
              <a:t> of all AP values to get the </a:t>
            </a:r>
            <a:r>
              <a:rPr lang="en-US" b="1" i="0" dirty="0">
                <a:solidFill>
                  <a:srgbClr val="111111"/>
                </a:solidFill>
                <a:effectLst/>
                <a:highlight>
                  <a:srgbClr val="FFFFFF"/>
                </a:highlight>
              </a:rPr>
              <a:t>mean Average Precision (</a:t>
            </a:r>
            <a:r>
              <a:rPr lang="en-US" b="1" i="0" dirty="0" err="1">
                <a:solidFill>
                  <a:srgbClr val="111111"/>
                </a:solidFill>
                <a:effectLst/>
                <a:highlight>
                  <a:srgbClr val="FFFFFF"/>
                </a:highlight>
              </a:rPr>
              <a:t>mAP</a:t>
            </a:r>
            <a:r>
              <a:rPr lang="en-US" b="1" i="0" dirty="0">
                <a:solidFill>
                  <a:srgbClr val="111111"/>
                </a:solidFill>
                <a:effectLst/>
                <a:highlight>
                  <a:srgbClr val="FFFFFF"/>
                </a:highlight>
              </a:rPr>
              <a:t>)</a:t>
            </a:r>
            <a:r>
              <a:rPr lang="en-US" b="0" i="0" dirty="0">
                <a:solidFill>
                  <a:srgbClr val="111111"/>
                </a:solidFill>
                <a:effectLst/>
                <a:highlight>
                  <a:srgbClr val="FFFFFF"/>
                </a:highlight>
              </a:rPr>
              <a:t>.</a:t>
            </a:r>
          </a:p>
          <a:p>
            <a:endParaRPr lang="en-US" dirty="0">
              <a:sym typeface="Wingdings" panose="05000000000000000000" pitchFamily="2" charset="2"/>
            </a:endParaRPr>
          </a:p>
        </p:txBody>
      </p:sp>
      <p:pic>
        <p:nvPicPr>
          <p:cNvPr id="11266" name="Picture 2">
            <a:extLst>
              <a:ext uri="{FF2B5EF4-FFF2-40B4-BE49-F238E27FC236}">
                <a16:creationId xmlns:a16="http://schemas.microsoft.com/office/drawing/2014/main" id="{B3AAE356-9FB0-1FBA-3459-127940025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485" y="4655103"/>
            <a:ext cx="2146155" cy="217771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1F09E9F0-25AA-FC94-2FAC-EBF6D4181193}"/>
              </a:ext>
            </a:extLst>
          </p:cNvPr>
          <p:cNvSpPr txBox="1">
            <a:spLocks/>
          </p:cNvSpPr>
          <p:nvPr/>
        </p:nvSpPr>
        <p:spPr>
          <a:xfrm>
            <a:off x="3501189" y="4856286"/>
            <a:ext cx="8742707" cy="17851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r>
              <a:rPr lang="en-US"/>
              <a:t>Red: 		mAP for IoU &gt; 0,9 (90%)</a:t>
            </a:r>
          </a:p>
          <a:p>
            <a:r>
              <a:rPr lang="en-US">
                <a:sym typeface="Wingdings" panose="05000000000000000000" pitchFamily="2" charset="2"/>
              </a:rPr>
              <a:t>Yellow: 	mAP for IoU &gt; 0,1 (10%)</a:t>
            </a:r>
          </a:p>
          <a:p>
            <a:endParaRPr lang="en-US">
              <a:sym typeface="Wingdings" panose="05000000000000000000" pitchFamily="2" charset="2"/>
            </a:endParaRPr>
          </a:p>
          <a:p>
            <a:r>
              <a:rPr lang="en-US">
                <a:sym typeface="Wingdings" panose="05000000000000000000" pitchFamily="2" charset="2"/>
              </a:rPr>
              <a:t>Calculate AP for each of these curves, and take mean = </a:t>
            </a:r>
            <a:r>
              <a:rPr lang="en-US" b="1">
                <a:sym typeface="Wingdings" panose="05000000000000000000" pitchFamily="2" charset="2"/>
              </a:rPr>
              <a:t>mAP</a:t>
            </a:r>
          </a:p>
        </p:txBody>
      </p:sp>
    </p:spTree>
    <p:extLst>
      <p:ext uri="{BB962C8B-B14F-4D97-AF65-F5344CB8AC3E}">
        <p14:creationId xmlns:p14="http://schemas.microsoft.com/office/powerpoint/2010/main" val="10011794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9D82-A79D-4683-0879-6AF7C7BFBEF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C5551A7-3ADA-FB2F-3721-B6C7833CD408}"/>
              </a:ext>
            </a:extLst>
          </p:cNvPr>
          <p:cNvSpPr>
            <a:spLocks noGrp="1"/>
          </p:cNvSpPr>
          <p:nvPr>
            <p:ph type="sldNum" sz="quarter" idx="25"/>
          </p:nvPr>
        </p:nvSpPr>
        <p:spPr/>
        <p:txBody>
          <a:bodyPr/>
          <a:lstStyle/>
          <a:p>
            <a:fld id="{8B70248A-FD0F-534C-919E-E8EB9B0FC062}" type="slidenum">
              <a:rPr lang="en-BE" smtClean="0"/>
              <a:pPr/>
              <a:t>75</a:t>
            </a:fld>
            <a:endParaRPr lang="en-BE"/>
          </a:p>
        </p:txBody>
      </p:sp>
      <p:sp>
        <p:nvSpPr>
          <p:cNvPr id="4" name="Text Placeholder 3">
            <a:extLst>
              <a:ext uri="{FF2B5EF4-FFF2-40B4-BE49-F238E27FC236}">
                <a16:creationId xmlns:a16="http://schemas.microsoft.com/office/drawing/2014/main" id="{A29591A3-FF4D-B175-9755-96C22B1ABBCE}"/>
              </a:ext>
            </a:extLst>
          </p:cNvPr>
          <p:cNvSpPr>
            <a:spLocks noGrp="1"/>
          </p:cNvSpPr>
          <p:nvPr>
            <p:ph type="body" sz="quarter" idx="31"/>
          </p:nvPr>
        </p:nvSpPr>
        <p:spPr/>
        <p:txBody>
          <a:bodyPr/>
          <a:lstStyle/>
          <a:p>
            <a:endParaRPr lang="en-US"/>
          </a:p>
        </p:txBody>
      </p:sp>
      <p:pic>
        <p:nvPicPr>
          <p:cNvPr id="5" name="Online Media 4" title="What is Mean Average Precision (mAP)?">
            <a:hlinkClick r:id="" action="ppaction://media"/>
            <a:extLst>
              <a:ext uri="{FF2B5EF4-FFF2-40B4-BE49-F238E27FC236}">
                <a16:creationId xmlns:a16="http://schemas.microsoft.com/office/drawing/2014/main" id="{BD2033ED-5F46-6373-E1AB-F12434865124}"/>
              </a:ext>
            </a:extLst>
          </p:cNvPr>
          <p:cNvPicPr>
            <a:picLocks noRot="1" noChangeAspect="1"/>
          </p:cNvPicPr>
          <p:nvPr>
            <a:videoFile r:link="rId1"/>
          </p:nvPr>
        </p:nvPicPr>
        <p:blipFill rotWithShape="1">
          <a:blip r:embed="rId3"/>
          <a:srcRect t="12324" b="12401"/>
          <a:stretch/>
        </p:blipFill>
        <p:spPr>
          <a:xfrm>
            <a:off x="0" y="0"/>
            <a:ext cx="12192000" cy="6883204"/>
          </a:xfrm>
          <a:prstGeom prst="rect">
            <a:avLst/>
          </a:prstGeom>
        </p:spPr>
      </p:pic>
    </p:spTree>
    <p:extLst>
      <p:ext uri="{BB962C8B-B14F-4D97-AF65-F5344CB8AC3E}">
        <p14:creationId xmlns:p14="http://schemas.microsoft.com/office/powerpoint/2010/main" val="249220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Benchmarks &amp; </a:t>
            </a:r>
          </a:p>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Data Formats</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2134377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8234-6BAC-93AD-00C8-D8F36D1D7753}"/>
              </a:ext>
            </a:extLst>
          </p:cNvPr>
          <p:cNvSpPr>
            <a:spLocks noGrp="1"/>
          </p:cNvSpPr>
          <p:nvPr>
            <p:ph type="title"/>
          </p:nvPr>
        </p:nvSpPr>
        <p:spPr/>
        <p:txBody>
          <a:bodyPr/>
          <a:lstStyle/>
          <a:p>
            <a:r>
              <a:rPr lang="en-US" dirty="0"/>
              <a:t>Important Benchmarks</a:t>
            </a:r>
          </a:p>
        </p:txBody>
      </p:sp>
      <p:sp>
        <p:nvSpPr>
          <p:cNvPr id="3" name="Slide Number Placeholder 2">
            <a:extLst>
              <a:ext uri="{FF2B5EF4-FFF2-40B4-BE49-F238E27FC236}">
                <a16:creationId xmlns:a16="http://schemas.microsoft.com/office/drawing/2014/main" id="{B7ACA770-0C06-5772-5044-B73A369900F3}"/>
              </a:ext>
            </a:extLst>
          </p:cNvPr>
          <p:cNvSpPr>
            <a:spLocks noGrp="1"/>
          </p:cNvSpPr>
          <p:nvPr>
            <p:ph type="sldNum" sz="quarter" idx="25"/>
          </p:nvPr>
        </p:nvSpPr>
        <p:spPr/>
        <p:txBody>
          <a:bodyPr/>
          <a:lstStyle/>
          <a:p>
            <a:fld id="{8B70248A-FD0F-534C-919E-E8EB9B0FC062}" type="slidenum">
              <a:rPr lang="en-BE" smtClean="0"/>
              <a:pPr/>
              <a:t>77</a:t>
            </a:fld>
            <a:endParaRPr lang="en-BE"/>
          </a:p>
        </p:txBody>
      </p:sp>
      <p:sp>
        <p:nvSpPr>
          <p:cNvPr id="4" name="Text Placeholder 3">
            <a:extLst>
              <a:ext uri="{FF2B5EF4-FFF2-40B4-BE49-F238E27FC236}">
                <a16:creationId xmlns:a16="http://schemas.microsoft.com/office/drawing/2014/main" id="{3D971835-C44A-D43C-D756-32CCEA0AF6A0}"/>
              </a:ext>
            </a:extLst>
          </p:cNvPr>
          <p:cNvSpPr>
            <a:spLocks noGrp="1"/>
          </p:cNvSpPr>
          <p:nvPr>
            <p:ph type="body" sz="quarter" idx="31"/>
          </p:nvPr>
        </p:nvSpPr>
        <p:spPr>
          <a:xfrm>
            <a:off x="515936" y="1239983"/>
            <a:ext cx="11160127" cy="5105256"/>
          </a:xfrm>
        </p:spPr>
        <p:txBody>
          <a:bodyPr/>
          <a:lstStyle/>
          <a:p>
            <a:pPr marL="342900" indent="-342900">
              <a:buFont typeface="Wingdings 3" panose="05040102010807070707" pitchFamily="18" charset="2"/>
              <a:buChar char="à"/>
            </a:pPr>
            <a:r>
              <a:rPr lang="en-US" b="1" dirty="0">
                <a:latin typeface="+mj-lt"/>
              </a:rPr>
              <a:t>PASCAL VOC </a:t>
            </a:r>
            <a:r>
              <a:rPr lang="en-US" dirty="0">
                <a:latin typeface="+mj-lt"/>
              </a:rPr>
              <a:t>(Visual Object Classes)</a:t>
            </a:r>
          </a:p>
          <a:p>
            <a:pPr marL="342900" indent="-342900">
              <a:buFont typeface="Wingdings 3" panose="05040102010807070707" pitchFamily="18" charset="2"/>
              <a:buChar char="à"/>
            </a:pPr>
            <a:r>
              <a:rPr lang="en-US" dirty="0">
                <a:latin typeface="+mj-lt"/>
              </a:rPr>
              <a:t>ImageNet </a:t>
            </a:r>
            <a:r>
              <a:rPr lang="en-US" sz="1600" dirty="0">
                <a:latin typeface="+mj-lt"/>
              </a:rPr>
              <a:t>(only has classification labels, no bounding boxes nor segmentation masks)</a:t>
            </a:r>
          </a:p>
          <a:p>
            <a:pPr marL="342900" indent="-342900">
              <a:buFont typeface="Wingdings 3" panose="05040102010807070707" pitchFamily="18" charset="2"/>
              <a:buChar char="à"/>
            </a:pPr>
            <a:r>
              <a:rPr lang="en-US" b="1" dirty="0">
                <a:latin typeface="+mj-lt"/>
              </a:rPr>
              <a:t>MS COCO </a:t>
            </a:r>
            <a:r>
              <a:rPr lang="en-US" dirty="0">
                <a:latin typeface="+mj-lt"/>
              </a:rPr>
              <a:t>(Microsoft Common Objects in Context)</a:t>
            </a:r>
          </a:p>
          <a:p>
            <a:pPr marL="342900" indent="-342900">
              <a:buFont typeface="Wingdings 3" panose="05040102010807070707" pitchFamily="18" charset="2"/>
              <a:buChar char="à"/>
            </a:pPr>
            <a:r>
              <a:rPr lang="en-US" dirty="0">
                <a:latin typeface="+mj-lt"/>
              </a:rPr>
              <a:t>LVIS (Large Vocabulary Instance Segmentation)</a:t>
            </a:r>
          </a:p>
        </p:txBody>
      </p:sp>
      <p:pic>
        <p:nvPicPr>
          <p:cNvPr id="2050" name="Picture 2" descr="mean average precision map dataset competitions timeline object detection evaluation metric">
            <a:extLst>
              <a:ext uri="{FF2B5EF4-FFF2-40B4-BE49-F238E27FC236}">
                <a16:creationId xmlns:a16="http://schemas.microsoft.com/office/drawing/2014/main" id="{D76AC602-0AF4-B227-614B-63AF4794E8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329" b="9091"/>
          <a:stretch/>
        </p:blipFill>
        <p:spPr bwMode="auto">
          <a:xfrm>
            <a:off x="1219199" y="2985655"/>
            <a:ext cx="9753600" cy="387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95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CA9D-B839-8FBE-E22D-7B0962733EDE}"/>
              </a:ext>
            </a:extLst>
          </p:cNvPr>
          <p:cNvSpPr>
            <a:spLocks noGrp="1"/>
          </p:cNvSpPr>
          <p:nvPr>
            <p:ph type="title"/>
          </p:nvPr>
        </p:nvSpPr>
        <p:spPr/>
        <p:txBody>
          <a:bodyPr/>
          <a:lstStyle/>
          <a:p>
            <a:r>
              <a:rPr lang="en-US" dirty="0"/>
              <a:t>Benchmark Datasets</a:t>
            </a:r>
          </a:p>
        </p:txBody>
      </p:sp>
      <p:sp>
        <p:nvSpPr>
          <p:cNvPr id="3" name="Slide Number Placeholder 2">
            <a:extLst>
              <a:ext uri="{FF2B5EF4-FFF2-40B4-BE49-F238E27FC236}">
                <a16:creationId xmlns:a16="http://schemas.microsoft.com/office/drawing/2014/main" id="{A109F002-D1EF-1D94-4DAB-279C4E07B66E}"/>
              </a:ext>
            </a:extLst>
          </p:cNvPr>
          <p:cNvSpPr>
            <a:spLocks noGrp="1"/>
          </p:cNvSpPr>
          <p:nvPr>
            <p:ph type="sldNum" sz="quarter" idx="25"/>
          </p:nvPr>
        </p:nvSpPr>
        <p:spPr/>
        <p:txBody>
          <a:bodyPr/>
          <a:lstStyle/>
          <a:p>
            <a:fld id="{8B70248A-FD0F-534C-919E-E8EB9B0FC062}" type="slidenum">
              <a:rPr lang="en-BE" smtClean="0"/>
              <a:pPr/>
              <a:t>78</a:t>
            </a:fld>
            <a:endParaRPr lang="en-BE"/>
          </a:p>
        </p:txBody>
      </p:sp>
      <p:sp>
        <p:nvSpPr>
          <p:cNvPr id="4" name="Text Placeholder 3">
            <a:extLst>
              <a:ext uri="{FF2B5EF4-FFF2-40B4-BE49-F238E27FC236}">
                <a16:creationId xmlns:a16="http://schemas.microsoft.com/office/drawing/2014/main" id="{B61D12E4-AB0B-CFA5-575F-A99B8095D0A6}"/>
              </a:ext>
            </a:extLst>
          </p:cNvPr>
          <p:cNvSpPr>
            <a:spLocks noGrp="1"/>
          </p:cNvSpPr>
          <p:nvPr>
            <p:ph type="body" sz="quarter" idx="31"/>
          </p:nvPr>
        </p:nvSpPr>
        <p:spPr/>
        <p:txBody>
          <a:bodyPr/>
          <a:lstStyle/>
          <a:p>
            <a:endParaRPr lang="en-US" dirty="0"/>
          </a:p>
        </p:txBody>
      </p:sp>
      <p:pic>
        <p:nvPicPr>
          <p:cNvPr id="1026" name="Picture 2" descr="Some instances from the PASCAL VOC, ILSVRC, MS COCO, and Open Images.... |  Download Scientific Diagram">
            <a:extLst>
              <a:ext uri="{FF2B5EF4-FFF2-40B4-BE49-F238E27FC236}">
                <a16:creationId xmlns:a16="http://schemas.microsoft.com/office/drawing/2014/main" id="{9182965F-94D5-EB52-E745-CDC807A5B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43" y="1420431"/>
            <a:ext cx="11955111" cy="3445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arison of the differences between the PASCAL VOC and COCO datasets. |  Download Scientific Diagram">
            <a:extLst>
              <a:ext uri="{FF2B5EF4-FFF2-40B4-BE49-F238E27FC236}">
                <a16:creationId xmlns:a16="http://schemas.microsoft.com/office/drawing/2014/main" id="{470C69AA-84C5-DE80-EEE6-C5D2C2320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5078025"/>
            <a:ext cx="8096250"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86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5308-1FBC-C157-FF71-74561901A6F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278A5CA-889B-C9C5-F484-E1D4584BA0D5}"/>
              </a:ext>
            </a:extLst>
          </p:cNvPr>
          <p:cNvSpPr>
            <a:spLocks noGrp="1"/>
          </p:cNvSpPr>
          <p:nvPr>
            <p:ph type="sldNum" sz="quarter" idx="25"/>
          </p:nvPr>
        </p:nvSpPr>
        <p:spPr/>
        <p:txBody>
          <a:bodyPr/>
          <a:lstStyle/>
          <a:p>
            <a:fld id="{8B70248A-FD0F-534C-919E-E8EB9B0FC062}" type="slidenum">
              <a:rPr lang="en-BE" smtClean="0"/>
              <a:pPr/>
              <a:t>79</a:t>
            </a:fld>
            <a:endParaRPr lang="en-BE"/>
          </a:p>
        </p:txBody>
      </p:sp>
      <p:sp>
        <p:nvSpPr>
          <p:cNvPr id="4" name="Text Placeholder 3">
            <a:extLst>
              <a:ext uri="{FF2B5EF4-FFF2-40B4-BE49-F238E27FC236}">
                <a16:creationId xmlns:a16="http://schemas.microsoft.com/office/drawing/2014/main" id="{ABC0414A-761A-2587-BF10-32F753289096}"/>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D9912D16-3630-32A4-D444-1772ACC34A7B}"/>
              </a:ext>
            </a:extLst>
          </p:cNvPr>
          <p:cNvPicPr>
            <a:picLocks noChangeAspect="1"/>
          </p:cNvPicPr>
          <p:nvPr/>
        </p:nvPicPr>
        <p:blipFill>
          <a:blip r:embed="rId2"/>
          <a:stretch>
            <a:fillRect/>
          </a:stretch>
        </p:blipFill>
        <p:spPr>
          <a:xfrm>
            <a:off x="-21516" y="414299"/>
            <a:ext cx="12192000" cy="6029402"/>
          </a:xfrm>
          <a:prstGeom prst="rect">
            <a:avLst/>
          </a:prstGeom>
        </p:spPr>
      </p:pic>
    </p:spTree>
    <p:extLst>
      <p:ext uri="{BB962C8B-B14F-4D97-AF65-F5344CB8AC3E}">
        <p14:creationId xmlns:p14="http://schemas.microsoft.com/office/powerpoint/2010/main" val="177544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E0ED-074D-287F-A782-022F28B03FF8}"/>
              </a:ext>
            </a:extLst>
          </p:cNvPr>
          <p:cNvSpPr>
            <a:spLocks noGrp="1"/>
          </p:cNvSpPr>
          <p:nvPr>
            <p:ph type="title"/>
          </p:nvPr>
        </p:nvSpPr>
        <p:spPr/>
        <p:txBody>
          <a:bodyPr/>
          <a:lstStyle/>
          <a:p>
            <a:r>
              <a:rPr lang="en-US"/>
              <a:t>Evaluating Classification Models</a:t>
            </a:r>
            <a:br>
              <a:rPr lang="en-US"/>
            </a:br>
            <a:r>
              <a:rPr lang="en-US" sz="3200"/>
              <a:t>Summary</a:t>
            </a:r>
            <a:endParaRPr lang="en-US"/>
          </a:p>
        </p:txBody>
      </p:sp>
      <p:sp>
        <p:nvSpPr>
          <p:cNvPr id="3" name="Slide Number Placeholder 2">
            <a:extLst>
              <a:ext uri="{FF2B5EF4-FFF2-40B4-BE49-F238E27FC236}">
                <a16:creationId xmlns:a16="http://schemas.microsoft.com/office/drawing/2014/main" id="{EBD89F54-A5F7-7995-26EF-E2A7E0EC3CD8}"/>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31107BC2-23E1-004B-74F8-BDA38CB3A172}"/>
              </a:ext>
            </a:extLst>
          </p:cNvPr>
          <p:cNvSpPr>
            <a:spLocks noGrp="1"/>
          </p:cNvSpPr>
          <p:nvPr>
            <p:ph type="body" sz="quarter" idx="31"/>
          </p:nvPr>
        </p:nvSpPr>
        <p:spPr/>
        <p:txBody>
          <a:bodyPr>
            <a:normAutofit/>
          </a:bodyPr>
          <a:lstStyle/>
          <a:p>
            <a:r>
              <a:rPr lang="en-US" sz="3200" b="1" dirty="0"/>
              <a:t>Unbalanced dataset</a:t>
            </a:r>
          </a:p>
          <a:p>
            <a:pPr marL="702900" lvl="1" indent="-342900">
              <a:buFont typeface="Wingdings" panose="05000000000000000000" pitchFamily="2" charset="2"/>
              <a:buChar char="î"/>
            </a:pPr>
            <a:r>
              <a:rPr lang="en-US" dirty="0"/>
              <a:t>Use the </a:t>
            </a:r>
            <a:r>
              <a:rPr lang="en-US" i="1" dirty="0">
                <a:highlight>
                  <a:srgbClr val="FA6432"/>
                </a:highlight>
              </a:rPr>
              <a:t>PR curve</a:t>
            </a:r>
          </a:p>
          <a:p>
            <a:pPr marL="1062900" lvl="2" indent="-342900">
              <a:buFont typeface="Wingdings" panose="05000000000000000000" pitchFamily="2" charset="2"/>
              <a:buChar char="î"/>
            </a:pPr>
            <a:r>
              <a:rPr lang="en-US" dirty="0"/>
              <a:t>Focuses on the positive class, which might be rare in the dataset</a:t>
            </a:r>
          </a:p>
          <a:p>
            <a:pPr marL="1062900" lvl="2" indent="-342900">
              <a:buFont typeface="Wingdings" panose="05000000000000000000" pitchFamily="2" charset="2"/>
              <a:buChar char="î"/>
            </a:pPr>
            <a:r>
              <a:rPr lang="en-US" dirty="0"/>
              <a:t>Single metric: F1-score (balance point between P and R)</a:t>
            </a:r>
          </a:p>
          <a:p>
            <a:pPr marL="1062900" lvl="2" indent="-342900">
              <a:buFont typeface="Wingdings" panose="05000000000000000000" pitchFamily="2" charset="2"/>
              <a:buChar char="î"/>
            </a:pPr>
            <a:r>
              <a:rPr lang="en-US" dirty="0"/>
              <a:t>Single ‘area’ metric: AUC-PR, or AP</a:t>
            </a:r>
          </a:p>
          <a:p>
            <a:pPr marL="702900" lvl="1" indent="-342900">
              <a:buFont typeface="Wingdings" panose="05000000000000000000" pitchFamily="2" charset="2"/>
              <a:buChar char="î"/>
            </a:pPr>
            <a:endParaRPr lang="en-US" dirty="0"/>
          </a:p>
          <a:p>
            <a:r>
              <a:rPr lang="en-US" sz="3200" b="1" dirty="0"/>
              <a:t>Balanced dataset</a:t>
            </a:r>
          </a:p>
          <a:p>
            <a:pPr marL="702900" lvl="1" indent="-342900">
              <a:buFont typeface="Wingdings" panose="05000000000000000000" pitchFamily="2" charset="2"/>
              <a:buChar char="î"/>
            </a:pPr>
            <a:r>
              <a:rPr lang="en-US" dirty="0">
                <a:sym typeface="Wingdings" panose="05000000000000000000" pitchFamily="2" charset="2"/>
              </a:rPr>
              <a:t>Use the </a:t>
            </a:r>
            <a:r>
              <a:rPr lang="en-US" i="1" dirty="0">
                <a:highlight>
                  <a:srgbClr val="FA6432"/>
                </a:highlight>
                <a:sym typeface="Wingdings" panose="05000000000000000000" pitchFamily="2" charset="2"/>
              </a:rPr>
              <a:t>ROC curve</a:t>
            </a:r>
          </a:p>
          <a:p>
            <a:pPr marL="1062900" lvl="2" indent="-342900">
              <a:buFont typeface="Wingdings" panose="05000000000000000000" pitchFamily="2" charset="2"/>
              <a:buChar char="î"/>
            </a:pPr>
            <a:r>
              <a:rPr lang="en-US" dirty="0">
                <a:sym typeface="Wingdings" panose="05000000000000000000" pitchFamily="2" charset="2"/>
              </a:rPr>
              <a:t>Provides a broad and balanced performance overview, comparing True Positive Rate versus False Positive Rate </a:t>
            </a:r>
          </a:p>
          <a:p>
            <a:pPr marL="1062900" lvl="2" indent="-342900">
              <a:buFont typeface="Wingdings" panose="05000000000000000000" pitchFamily="2" charset="2"/>
              <a:buChar char="î"/>
            </a:pPr>
            <a:r>
              <a:rPr lang="en-US" dirty="0">
                <a:sym typeface="Wingdings" panose="05000000000000000000" pitchFamily="2" charset="2"/>
              </a:rPr>
              <a:t>Single ‘area’ metric: AUC-ROC</a:t>
            </a:r>
          </a:p>
          <a:p>
            <a:endParaRPr lang="en-US" dirty="0"/>
          </a:p>
          <a:p>
            <a:endParaRPr lang="en-US" dirty="0"/>
          </a:p>
        </p:txBody>
      </p:sp>
    </p:spTree>
    <p:extLst>
      <p:ext uri="{BB962C8B-B14F-4D97-AF65-F5344CB8AC3E}">
        <p14:creationId xmlns:p14="http://schemas.microsoft.com/office/powerpoint/2010/main" val="37207344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80FAA-AE82-ABB5-798C-B2E329D35B4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03E0689-A0FE-98B8-0D4D-78473570D232}"/>
              </a:ext>
            </a:extLst>
          </p:cNvPr>
          <p:cNvSpPr>
            <a:spLocks noGrp="1"/>
          </p:cNvSpPr>
          <p:nvPr>
            <p:ph type="sldNum" sz="quarter" idx="25"/>
          </p:nvPr>
        </p:nvSpPr>
        <p:spPr/>
        <p:txBody>
          <a:bodyPr/>
          <a:lstStyle/>
          <a:p>
            <a:fld id="{8B70248A-FD0F-534C-919E-E8EB9B0FC062}" type="slidenum">
              <a:rPr lang="en-BE" smtClean="0"/>
              <a:pPr/>
              <a:t>80</a:t>
            </a:fld>
            <a:endParaRPr lang="en-BE"/>
          </a:p>
        </p:txBody>
      </p:sp>
      <p:sp>
        <p:nvSpPr>
          <p:cNvPr id="4" name="Text Placeholder 3">
            <a:extLst>
              <a:ext uri="{FF2B5EF4-FFF2-40B4-BE49-F238E27FC236}">
                <a16:creationId xmlns:a16="http://schemas.microsoft.com/office/drawing/2014/main" id="{ADB35E8A-1179-D81D-8A5F-C633DEF87DE2}"/>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4D4E0B02-ADD1-B5DB-C192-A7E262AE46B5}"/>
              </a:ext>
            </a:extLst>
          </p:cNvPr>
          <p:cNvPicPr>
            <a:picLocks noChangeAspect="1"/>
          </p:cNvPicPr>
          <p:nvPr/>
        </p:nvPicPr>
        <p:blipFill>
          <a:blip r:embed="rId2"/>
          <a:stretch>
            <a:fillRect/>
          </a:stretch>
        </p:blipFill>
        <p:spPr>
          <a:xfrm>
            <a:off x="108173" y="0"/>
            <a:ext cx="11975654" cy="6858000"/>
          </a:xfrm>
          <a:prstGeom prst="rect">
            <a:avLst/>
          </a:prstGeom>
        </p:spPr>
      </p:pic>
    </p:spTree>
    <p:extLst>
      <p:ext uri="{BB962C8B-B14F-4D97-AF65-F5344CB8AC3E}">
        <p14:creationId xmlns:p14="http://schemas.microsoft.com/office/powerpoint/2010/main" val="1423832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A90B-8474-BC43-7A2B-E49C5E8387D4}"/>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1DD30D5-5B06-AAD1-791D-56C1EC20ABA6}"/>
              </a:ext>
            </a:extLst>
          </p:cNvPr>
          <p:cNvSpPr>
            <a:spLocks noGrp="1"/>
          </p:cNvSpPr>
          <p:nvPr>
            <p:ph type="sldNum" sz="quarter" idx="25"/>
          </p:nvPr>
        </p:nvSpPr>
        <p:spPr/>
        <p:txBody>
          <a:bodyPr/>
          <a:lstStyle/>
          <a:p>
            <a:fld id="{8B70248A-FD0F-534C-919E-E8EB9B0FC062}" type="slidenum">
              <a:rPr lang="en-BE" smtClean="0"/>
              <a:pPr/>
              <a:t>81</a:t>
            </a:fld>
            <a:endParaRPr lang="en-BE"/>
          </a:p>
        </p:txBody>
      </p:sp>
      <p:sp>
        <p:nvSpPr>
          <p:cNvPr id="4" name="Text Placeholder 3">
            <a:extLst>
              <a:ext uri="{FF2B5EF4-FFF2-40B4-BE49-F238E27FC236}">
                <a16:creationId xmlns:a16="http://schemas.microsoft.com/office/drawing/2014/main" id="{CC3C7028-C07B-7F06-EB51-3267F98C649A}"/>
              </a:ext>
            </a:extLst>
          </p:cNvPr>
          <p:cNvSpPr>
            <a:spLocks noGrp="1"/>
          </p:cNvSpPr>
          <p:nvPr>
            <p:ph type="body" sz="quarter" idx="31"/>
          </p:nvPr>
        </p:nvSpPr>
        <p:spPr/>
        <p:txBody>
          <a:bodyPr/>
          <a:lstStyle/>
          <a:p>
            <a:endParaRPr lang="en-US"/>
          </a:p>
        </p:txBody>
      </p:sp>
      <p:pic>
        <p:nvPicPr>
          <p:cNvPr id="3074" name="Picture 2" descr="COCO Dataset Format - Complete Walkthrough">
            <a:extLst>
              <a:ext uri="{FF2B5EF4-FFF2-40B4-BE49-F238E27FC236}">
                <a16:creationId xmlns:a16="http://schemas.microsoft.com/office/drawing/2014/main" id="{C477AD3A-1D1E-E797-FCF1-FC297E94B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118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0D30C-8F27-ED36-119D-147AEFB2163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C1A42A-87E5-97C4-2F3B-9300BD994332}"/>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629B124E-D0A7-C43E-E88D-EAB9B48C5C16}"/>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Computer Vision</a:t>
            </a:r>
          </a:p>
          <a:p>
            <a:pPr marL="0" marR="0" lvl="0" indent="0" algn="ctr" defTabSz="914400" rtl="0" eaLnBrk="1" fontAlgn="auto" latinLnBrk="0" hangingPunct="1">
              <a:lnSpc>
                <a:spcPct val="85000"/>
              </a:lnSpc>
              <a:spcBef>
                <a:spcPct val="0"/>
              </a:spcBef>
              <a:spcAft>
                <a:spcPts val="0"/>
              </a:spcAft>
              <a:buClrTx/>
              <a:buSzTx/>
              <a:buFontTx/>
              <a:buNone/>
              <a:tabLst/>
              <a:defRPr/>
            </a:pPr>
            <a:r>
              <a:rPr lang="en-US" sz="8800" dirty="0">
                <a:solidFill>
                  <a:srgbClr val="FFFFFF"/>
                </a:solidFill>
              </a:rPr>
              <a:t>Segmentation</a:t>
            </a:r>
            <a:endPar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39403283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2E83-0D17-8EBE-EC40-2538301894A8}"/>
              </a:ext>
            </a:extLst>
          </p:cNvPr>
          <p:cNvSpPr>
            <a:spLocks noGrp="1"/>
          </p:cNvSpPr>
          <p:nvPr>
            <p:ph type="title"/>
          </p:nvPr>
        </p:nvSpPr>
        <p:spPr/>
        <p:txBody>
          <a:bodyPr/>
          <a:lstStyle/>
          <a:p>
            <a:r>
              <a:rPr lang="en-US"/>
              <a:t>Common CV tasks</a:t>
            </a:r>
          </a:p>
        </p:txBody>
      </p:sp>
      <p:sp>
        <p:nvSpPr>
          <p:cNvPr id="3" name="Slide Number Placeholder 2">
            <a:extLst>
              <a:ext uri="{FF2B5EF4-FFF2-40B4-BE49-F238E27FC236}">
                <a16:creationId xmlns:a16="http://schemas.microsoft.com/office/drawing/2014/main" id="{928531B2-E8E1-88D2-D58E-194317BD7871}"/>
              </a:ext>
            </a:extLst>
          </p:cNvPr>
          <p:cNvSpPr>
            <a:spLocks noGrp="1"/>
          </p:cNvSpPr>
          <p:nvPr>
            <p:ph type="sldNum" sz="quarter" idx="25"/>
          </p:nvPr>
        </p:nvSpPr>
        <p:spPr/>
        <p:txBody>
          <a:bodyPr/>
          <a:lstStyle/>
          <a:p>
            <a:fld id="{8B70248A-FD0F-534C-919E-E8EB9B0FC062}" type="slidenum">
              <a:rPr lang="en-BE" smtClean="0"/>
              <a:pPr/>
              <a:t>83</a:t>
            </a:fld>
            <a:endParaRPr lang="en-BE"/>
          </a:p>
        </p:txBody>
      </p:sp>
      <p:sp>
        <p:nvSpPr>
          <p:cNvPr id="4" name="Text Placeholder 3">
            <a:extLst>
              <a:ext uri="{FF2B5EF4-FFF2-40B4-BE49-F238E27FC236}">
                <a16:creationId xmlns:a16="http://schemas.microsoft.com/office/drawing/2014/main" id="{A360201C-98A9-92A3-CAFB-0545691975B8}"/>
              </a:ext>
            </a:extLst>
          </p:cNvPr>
          <p:cNvSpPr>
            <a:spLocks noGrp="1"/>
          </p:cNvSpPr>
          <p:nvPr>
            <p:ph type="body" sz="quarter" idx="31"/>
          </p:nvPr>
        </p:nvSpPr>
        <p:spPr/>
        <p:txBody>
          <a:bodyPr/>
          <a:lstStyle/>
          <a:p>
            <a:endParaRPr lang="en-US"/>
          </a:p>
        </p:txBody>
      </p:sp>
      <p:pic>
        <p:nvPicPr>
          <p:cNvPr id="5" name="Picture 2" descr="What is Object Detection?. Computer Vision Object detection… | by Ashish  Patel | ML Research Lab | Medium">
            <a:extLst>
              <a:ext uri="{FF2B5EF4-FFF2-40B4-BE49-F238E27FC236}">
                <a16:creationId xmlns:a16="http://schemas.microsoft.com/office/drawing/2014/main" id="{2FAEA220-731F-B282-0C04-4B26C4636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708106"/>
            <a:ext cx="1143000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6776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FE2E-8D92-0552-6B57-D45471CED25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F776812-A86C-DAEE-95FA-8ED638AEC2E7}"/>
              </a:ext>
            </a:extLst>
          </p:cNvPr>
          <p:cNvSpPr>
            <a:spLocks noGrp="1"/>
          </p:cNvSpPr>
          <p:nvPr>
            <p:ph type="sldNum" sz="quarter" idx="25"/>
          </p:nvPr>
        </p:nvSpPr>
        <p:spPr/>
        <p:txBody>
          <a:bodyPr/>
          <a:lstStyle/>
          <a:p>
            <a:fld id="{8B70248A-FD0F-534C-919E-E8EB9B0FC062}" type="slidenum">
              <a:rPr lang="en-BE" smtClean="0"/>
              <a:pPr/>
              <a:t>84</a:t>
            </a:fld>
            <a:endParaRPr lang="en-BE"/>
          </a:p>
        </p:txBody>
      </p:sp>
      <p:sp>
        <p:nvSpPr>
          <p:cNvPr id="4" name="Text Placeholder 3">
            <a:extLst>
              <a:ext uri="{FF2B5EF4-FFF2-40B4-BE49-F238E27FC236}">
                <a16:creationId xmlns:a16="http://schemas.microsoft.com/office/drawing/2014/main" id="{B7DEB651-7C76-33D0-55F4-949C9E3A1B70}"/>
              </a:ext>
            </a:extLst>
          </p:cNvPr>
          <p:cNvSpPr>
            <a:spLocks noGrp="1"/>
          </p:cNvSpPr>
          <p:nvPr>
            <p:ph type="body" sz="quarter" idx="31"/>
          </p:nvPr>
        </p:nvSpPr>
        <p:spPr/>
        <p:txBody>
          <a:bodyPr/>
          <a:lstStyle/>
          <a:p>
            <a:endParaRPr lang="en-US"/>
          </a:p>
        </p:txBody>
      </p:sp>
      <p:pic>
        <p:nvPicPr>
          <p:cNvPr id="1026" name="Picture 2" descr="Semantic vs instance vs panoptic segmentation | by Abhishek Jain | Medium">
            <a:extLst>
              <a:ext uri="{FF2B5EF4-FFF2-40B4-BE49-F238E27FC236}">
                <a16:creationId xmlns:a16="http://schemas.microsoft.com/office/drawing/2014/main" id="{6D743A3C-F7FD-5A0E-5AB3-036E616D0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0"/>
            <a:ext cx="8088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3403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19DC-09C0-1B06-FA7C-4CD3795F8ED4}"/>
              </a:ext>
            </a:extLst>
          </p:cNvPr>
          <p:cNvSpPr>
            <a:spLocks noGrp="1"/>
          </p:cNvSpPr>
          <p:nvPr>
            <p:ph type="title"/>
          </p:nvPr>
        </p:nvSpPr>
        <p:spPr/>
        <p:txBody>
          <a:bodyPr/>
          <a:lstStyle/>
          <a:p>
            <a:r>
              <a:rPr lang="en-US" dirty="0"/>
              <a:t>Fully Convolutional Networks (FCNs) - 2015</a:t>
            </a:r>
          </a:p>
        </p:txBody>
      </p:sp>
      <p:sp>
        <p:nvSpPr>
          <p:cNvPr id="3" name="Slide Number Placeholder 2">
            <a:extLst>
              <a:ext uri="{FF2B5EF4-FFF2-40B4-BE49-F238E27FC236}">
                <a16:creationId xmlns:a16="http://schemas.microsoft.com/office/drawing/2014/main" id="{F8020140-D9FA-1058-0777-BE0520C42878}"/>
              </a:ext>
            </a:extLst>
          </p:cNvPr>
          <p:cNvSpPr>
            <a:spLocks noGrp="1"/>
          </p:cNvSpPr>
          <p:nvPr>
            <p:ph type="sldNum" sz="quarter" idx="25"/>
          </p:nvPr>
        </p:nvSpPr>
        <p:spPr/>
        <p:txBody>
          <a:bodyPr/>
          <a:lstStyle/>
          <a:p>
            <a:fld id="{8B70248A-FD0F-534C-919E-E8EB9B0FC062}" type="slidenum">
              <a:rPr lang="en-BE" smtClean="0"/>
              <a:pPr/>
              <a:t>85</a:t>
            </a:fld>
            <a:endParaRPr lang="en-BE"/>
          </a:p>
        </p:txBody>
      </p:sp>
      <p:sp>
        <p:nvSpPr>
          <p:cNvPr id="4" name="Text Placeholder 3">
            <a:extLst>
              <a:ext uri="{FF2B5EF4-FFF2-40B4-BE49-F238E27FC236}">
                <a16:creationId xmlns:a16="http://schemas.microsoft.com/office/drawing/2014/main" id="{B32B4B43-D955-8A0B-9CAE-5C82406F3301}"/>
              </a:ext>
            </a:extLst>
          </p:cNvPr>
          <p:cNvSpPr>
            <a:spLocks noGrp="1"/>
          </p:cNvSpPr>
          <p:nvPr>
            <p:ph type="body" sz="quarter" idx="31"/>
          </p:nvPr>
        </p:nvSpPr>
        <p:spPr/>
        <p:txBody>
          <a:bodyPr/>
          <a:lstStyle/>
          <a:p>
            <a:r>
              <a:rPr lang="en-US" dirty="0"/>
              <a:t>Replaced the fully connected layers in a CNN, with (de-)convolutional layers (</a:t>
            </a:r>
            <a:r>
              <a:rPr lang="en-US" dirty="0" err="1"/>
              <a:t>upsampling</a:t>
            </a:r>
            <a:r>
              <a:rPr lang="en-US" dirty="0"/>
              <a:t>), to output spatial maps</a:t>
            </a:r>
          </a:p>
        </p:txBody>
      </p:sp>
      <p:pic>
        <p:nvPicPr>
          <p:cNvPr id="2050" name="Picture 2" descr="Fully convolutional network for semantic segmentation. | Download  Scientific Diagram">
            <a:extLst>
              <a:ext uri="{FF2B5EF4-FFF2-40B4-BE49-F238E27FC236}">
                <a16:creationId xmlns:a16="http://schemas.microsoft.com/office/drawing/2014/main" id="{BCFBC019-4D91-0711-C9F9-AA9B03A89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25" y="2670464"/>
            <a:ext cx="8232747" cy="407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890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582D-7393-B55B-3B96-9390900AD8A2}"/>
              </a:ext>
            </a:extLst>
          </p:cNvPr>
          <p:cNvSpPr>
            <a:spLocks noGrp="1"/>
          </p:cNvSpPr>
          <p:nvPr>
            <p:ph type="title"/>
          </p:nvPr>
        </p:nvSpPr>
        <p:spPr/>
        <p:txBody>
          <a:bodyPr/>
          <a:lstStyle/>
          <a:p>
            <a:r>
              <a:rPr lang="en-US" dirty="0"/>
              <a:t>U-Net</a:t>
            </a:r>
          </a:p>
        </p:txBody>
      </p:sp>
      <p:sp>
        <p:nvSpPr>
          <p:cNvPr id="3" name="Slide Number Placeholder 2">
            <a:extLst>
              <a:ext uri="{FF2B5EF4-FFF2-40B4-BE49-F238E27FC236}">
                <a16:creationId xmlns:a16="http://schemas.microsoft.com/office/drawing/2014/main" id="{46FD1124-B3FC-1AE3-C832-661E7DFA69A2}"/>
              </a:ext>
            </a:extLst>
          </p:cNvPr>
          <p:cNvSpPr>
            <a:spLocks noGrp="1"/>
          </p:cNvSpPr>
          <p:nvPr>
            <p:ph type="sldNum" sz="quarter" idx="25"/>
          </p:nvPr>
        </p:nvSpPr>
        <p:spPr/>
        <p:txBody>
          <a:bodyPr/>
          <a:lstStyle/>
          <a:p>
            <a:fld id="{8B70248A-FD0F-534C-919E-E8EB9B0FC062}" type="slidenum">
              <a:rPr lang="en-BE" smtClean="0"/>
              <a:pPr/>
              <a:t>86</a:t>
            </a:fld>
            <a:endParaRPr lang="en-BE"/>
          </a:p>
        </p:txBody>
      </p:sp>
      <p:pic>
        <p:nvPicPr>
          <p:cNvPr id="8194" name="Picture 2" descr="Deep Learning for Image Segmentation: U-Net Architecture - Fritz ai">
            <a:extLst>
              <a:ext uri="{FF2B5EF4-FFF2-40B4-BE49-F238E27FC236}">
                <a16:creationId xmlns:a16="http://schemas.microsoft.com/office/drawing/2014/main" id="{6D6619BF-FD55-D4F0-48D4-931856187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017" y="112326"/>
            <a:ext cx="6830291" cy="45490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7CF17FB9-25AE-D77F-C781-C4C807564711}"/>
              </a:ext>
            </a:extLst>
          </p:cNvPr>
          <p:cNvSpPr>
            <a:spLocks noGrp="1"/>
          </p:cNvSpPr>
          <p:nvPr>
            <p:ph type="body" sz="quarter" idx="31"/>
          </p:nvPr>
        </p:nvSpPr>
        <p:spPr>
          <a:xfrm>
            <a:off x="124692" y="3826018"/>
            <a:ext cx="10338953" cy="2781156"/>
          </a:xfrm>
        </p:spPr>
        <p:txBody>
          <a:bodyPr/>
          <a:lstStyle/>
          <a:p>
            <a:r>
              <a:rPr lang="en-US" dirty="0">
                <a:sym typeface="Wingdings" panose="05000000000000000000" pitchFamily="2" charset="2"/>
              </a:rPr>
              <a:t>Transfer/enable </a:t>
            </a:r>
            <a:r>
              <a:rPr lang="en-US" b="1" dirty="0">
                <a:highlight>
                  <a:srgbClr val="FFFF00"/>
                </a:highlight>
                <a:sym typeface="Wingdings" panose="05000000000000000000" pitchFamily="2" charset="2"/>
              </a:rPr>
              <a:t>spatial information, by</a:t>
            </a:r>
            <a:r>
              <a:rPr lang="en-US" dirty="0">
                <a:sym typeface="Wingdings" panose="05000000000000000000" pitchFamily="2" charset="2"/>
              </a:rPr>
              <a:t>:</a:t>
            </a:r>
          </a:p>
          <a:p>
            <a:pPr marL="342900" indent="-342900">
              <a:buFont typeface="Wingdings" panose="05000000000000000000" pitchFamily="2" charset="2"/>
              <a:buChar char="à"/>
            </a:pPr>
            <a:r>
              <a:rPr lang="en-US" b="1" dirty="0">
                <a:sym typeface="Wingdings" panose="05000000000000000000" pitchFamily="2" charset="2"/>
              </a:rPr>
              <a:t>Skip connections </a:t>
            </a:r>
            <a:r>
              <a:rPr lang="en-US" dirty="0">
                <a:sym typeface="Wingdings" panose="05000000000000000000" pitchFamily="2" charset="2"/>
              </a:rPr>
              <a:t>!</a:t>
            </a:r>
          </a:p>
          <a:p>
            <a:pPr lvl="1" indent="0">
              <a:buNone/>
            </a:pPr>
            <a:r>
              <a:rPr lang="en-US" dirty="0">
                <a:sym typeface="Wingdings" panose="05000000000000000000" pitchFamily="2" charset="2"/>
              </a:rPr>
              <a:t>	Tr</a:t>
            </a:r>
            <a:r>
              <a:rPr lang="en-US" dirty="0"/>
              <a:t>ansfer high-resolution features from the encoder to the 	decoder to retain fine spatial details</a:t>
            </a:r>
            <a:endParaRPr lang="en-US" dirty="0">
              <a:sym typeface="Wingdings" panose="05000000000000000000" pitchFamily="2" charset="2"/>
            </a:endParaRPr>
          </a:p>
          <a:p>
            <a:pPr marL="342900" indent="-342900">
              <a:buFont typeface="Wingdings" panose="05000000000000000000" pitchFamily="2" charset="2"/>
              <a:buChar char="à"/>
            </a:pPr>
            <a:r>
              <a:rPr lang="en-US" b="1" dirty="0">
                <a:sym typeface="Wingdings" panose="05000000000000000000" pitchFamily="2" charset="2"/>
              </a:rPr>
              <a:t>Up-conv</a:t>
            </a:r>
            <a:r>
              <a:rPr lang="en-US" dirty="0">
                <a:sym typeface="Wingdings" panose="05000000000000000000" pitchFamily="2" charset="2"/>
              </a:rPr>
              <a:t> !</a:t>
            </a:r>
          </a:p>
          <a:p>
            <a:pPr lvl="1" indent="0">
              <a:buNone/>
            </a:pPr>
            <a:r>
              <a:rPr lang="en-US" dirty="0">
                <a:sym typeface="Wingdings" panose="05000000000000000000" pitchFamily="2" charset="2"/>
              </a:rPr>
              <a:t>	R</a:t>
            </a:r>
            <a:r>
              <a:rPr lang="en-US" dirty="0"/>
              <a:t>estore the spatial resolution lost during </a:t>
            </a:r>
            <a:r>
              <a:rPr lang="en-US" dirty="0" err="1"/>
              <a:t>downsampling</a:t>
            </a:r>
            <a:endParaRPr lang="en-US" dirty="0"/>
          </a:p>
        </p:txBody>
      </p:sp>
    </p:spTree>
    <p:extLst>
      <p:ext uri="{BB962C8B-B14F-4D97-AF65-F5344CB8AC3E}">
        <p14:creationId xmlns:p14="http://schemas.microsoft.com/office/powerpoint/2010/main" val="1850060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4772-1ADA-C60C-D30C-D9FE175F978F}"/>
              </a:ext>
            </a:extLst>
          </p:cNvPr>
          <p:cNvSpPr>
            <a:spLocks noGrp="1"/>
          </p:cNvSpPr>
          <p:nvPr>
            <p:ph type="title"/>
          </p:nvPr>
        </p:nvSpPr>
        <p:spPr/>
        <p:txBody>
          <a:bodyPr/>
          <a:lstStyle/>
          <a:p>
            <a:r>
              <a:rPr lang="en-US" dirty="0"/>
              <a:t>Convolutions 	</a:t>
            </a:r>
            <a:r>
              <a:rPr lang="en-US" dirty="0">
                <a:sym typeface="Wingdings" panose="05000000000000000000" pitchFamily="2" charset="2"/>
              </a:rPr>
              <a:t>	 		Up-conv</a:t>
            </a:r>
            <a:endParaRPr lang="en-US" dirty="0"/>
          </a:p>
        </p:txBody>
      </p:sp>
      <p:sp>
        <p:nvSpPr>
          <p:cNvPr id="3" name="Slide Number Placeholder 2">
            <a:extLst>
              <a:ext uri="{FF2B5EF4-FFF2-40B4-BE49-F238E27FC236}">
                <a16:creationId xmlns:a16="http://schemas.microsoft.com/office/drawing/2014/main" id="{744CBE50-4CE3-C2B8-2252-AA9F34B58EEE}"/>
              </a:ext>
            </a:extLst>
          </p:cNvPr>
          <p:cNvSpPr>
            <a:spLocks noGrp="1"/>
          </p:cNvSpPr>
          <p:nvPr>
            <p:ph type="sldNum" sz="quarter" idx="25"/>
          </p:nvPr>
        </p:nvSpPr>
        <p:spPr/>
        <p:txBody>
          <a:bodyPr/>
          <a:lstStyle/>
          <a:p>
            <a:fld id="{8B70248A-FD0F-534C-919E-E8EB9B0FC062}" type="slidenum">
              <a:rPr lang="en-BE" smtClean="0"/>
              <a:pPr/>
              <a:t>87</a:t>
            </a:fld>
            <a:endParaRPr lang="en-BE"/>
          </a:p>
        </p:txBody>
      </p:sp>
      <p:sp>
        <p:nvSpPr>
          <p:cNvPr id="4" name="Text Placeholder 3">
            <a:extLst>
              <a:ext uri="{FF2B5EF4-FFF2-40B4-BE49-F238E27FC236}">
                <a16:creationId xmlns:a16="http://schemas.microsoft.com/office/drawing/2014/main" id="{95A50681-F113-708C-6B2F-A7B10EA0B55C}"/>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00A16CFD-1B79-0475-0109-8A94E26D87C6}"/>
              </a:ext>
            </a:extLst>
          </p:cNvPr>
          <p:cNvPicPr>
            <a:picLocks noChangeAspect="1"/>
          </p:cNvPicPr>
          <p:nvPr/>
        </p:nvPicPr>
        <p:blipFill>
          <a:blip r:embed="rId3"/>
          <a:stretch>
            <a:fillRect/>
          </a:stretch>
        </p:blipFill>
        <p:spPr>
          <a:xfrm>
            <a:off x="0" y="2408644"/>
            <a:ext cx="4624100" cy="3246213"/>
          </a:xfrm>
          <a:prstGeom prst="rect">
            <a:avLst/>
          </a:prstGeom>
        </p:spPr>
      </p:pic>
      <p:pic>
        <p:nvPicPr>
          <p:cNvPr id="8" name="Picture 7">
            <a:extLst>
              <a:ext uri="{FF2B5EF4-FFF2-40B4-BE49-F238E27FC236}">
                <a16:creationId xmlns:a16="http://schemas.microsoft.com/office/drawing/2014/main" id="{D00C65DE-2F1D-6440-3252-3B88019E1ED5}"/>
              </a:ext>
            </a:extLst>
          </p:cNvPr>
          <p:cNvPicPr>
            <a:picLocks noChangeAspect="1"/>
          </p:cNvPicPr>
          <p:nvPr/>
        </p:nvPicPr>
        <p:blipFill>
          <a:blip r:embed="rId4"/>
          <a:stretch>
            <a:fillRect/>
          </a:stretch>
        </p:blipFill>
        <p:spPr>
          <a:xfrm>
            <a:off x="5866242" y="1881976"/>
            <a:ext cx="6156853" cy="3722280"/>
          </a:xfrm>
          <a:prstGeom prst="rect">
            <a:avLst/>
          </a:prstGeom>
        </p:spPr>
      </p:pic>
    </p:spTree>
    <p:extLst>
      <p:ext uri="{BB962C8B-B14F-4D97-AF65-F5344CB8AC3E}">
        <p14:creationId xmlns:p14="http://schemas.microsoft.com/office/powerpoint/2010/main" val="2111563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64AD6-9445-165C-D1E0-CD1739759652}"/>
              </a:ext>
            </a:extLst>
          </p:cNvPr>
          <p:cNvSpPr>
            <a:spLocks noGrp="1"/>
          </p:cNvSpPr>
          <p:nvPr>
            <p:ph type="title"/>
          </p:nvPr>
        </p:nvSpPr>
        <p:spPr/>
        <p:txBody>
          <a:bodyPr/>
          <a:lstStyle/>
          <a:p>
            <a:r>
              <a:rPr lang="en-US" dirty="0"/>
              <a:t>U-Net results</a:t>
            </a:r>
          </a:p>
        </p:txBody>
      </p:sp>
      <p:sp>
        <p:nvSpPr>
          <p:cNvPr id="3" name="Slide Number Placeholder 2">
            <a:extLst>
              <a:ext uri="{FF2B5EF4-FFF2-40B4-BE49-F238E27FC236}">
                <a16:creationId xmlns:a16="http://schemas.microsoft.com/office/drawing/2014/main" id="{6AC49A56-F727-84FB-CC8D-B8FCF3FE19A3}"/>
              </a:ext>
            </a:extLst>
          </p:cNvPr>
          <p:cNvSpPr>
            <a:spLocks noGrp="1"/>
          </p:cNvSpPr>
          <p:nvPr>
            <p:ph type="sldNum" sz="quarter" idx="25"/>
          </p:nvPr>
        </p:nvSpPr>
        <p:spPr/>
        <p:txBody>
          <a:bodyPr/>
          <a:lstStyle/>
          <a:p>
            <a:fld id="{8B70248A-FD0F-534C-919E-E8EB9B0FC062}" type="slidenum">
              <a:rPr lang="en-BE" smtClean="0"/>
              <a:pPr/>
              <a:t>88</a:t>
            </a:fld>
            <a:endParaRPr lang="en-BE"/>
          </a:p>
        </p:txBody>
      </p:sp>
      <p:sp>
        <p:nvSpPr>
          <p:cNvPr id="4" name="Text Placeholder 3">
            <a:extLst>
              <a:ext uri="{FF2B5EF4-FFF2-40B4-BE49-F238E27FC236}">
                <a16:creationId xmlns:a16="http://schemas.microsoft.com/office/drawing/2014/main" id="{5E5C09B2-2E13-C345-3ECC-0953632DA1DC}"/>
              </a:ext>
            </a:extLst>
          </p:cNvPr>
          <p:cNvSpPr>
            <a:spLocks noGrp="1"/>
          </p:cNvSpPr>
          <p:nvPr>
            <p:ph type="body" sz="quarter" idx="31"/>
          </p:nvPr>
        </p:nvSpPr>
        <p:spPr/>
        <p:txBody>
          <a:bodyPr/>
          <a:lstStyle/>
          <a:p>
            <a:endParaRPr lang="en-US"/>
          </a:p>
        </p:txBody>
      </p:sp>
      <p:pic>
        <p:nvPicPr>
          <p:cNvPr id="9218" name="Picture 2">
            <a:extLst>
              <a:ext uri="{FF2B5EF4-FFF2-40B4-BE49-F238E27FC236}">
                <a16:creationId xmlns:a16="http://schemas.microsoft.com/office/drawing/2014/main" id="{621C08A7-6D60-DA53-A531-D8332F4EE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26525"/>
            <a:ext cx="12163545" cy="298149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919F430-C5B5-0FB3-E1A9-46E64282D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99" y="1628775"/>
            <a:ext cx="975360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63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3B4E-83C4-0657-1C3F-B49687D6A73F}"/>
              </a:ext>
            </a:extLst>
          </p:cNvPr>
          <p:cNvSpPr>
            <a:spLocks noGrp="1"/>
          </p:cNvSpPr>
          <p:nvPr>
            <p:ph type="title"/>
          </p:nvPr>
        </p:nvSpPr>
        <p:spPr>
          <a:xfrm>
            <a:off x="515937" y="112326"/>
            <a:ext cx="11160125" cy="1116012"/>
          </a:xfrm>
        </p:spPr>
        <p:txBody>
          <a:bodyPr/>
          <a:lstStyle/>
          <a:p>
            <a:r>
              <a:rPr lang="en-US" dirty="0" err="1"/>
              <a:t>Upsampling</a:t>
            </a:r>
            <a:r>
              <a:rPr lang="en-US" dirty="0"/>
              <a:t> (</a:t>
            </a:r>
            <a:r>
              <a:rPr lang="en-US" dirty="0" err="1"/>
              <a:t>SegNet</a:t>
            </a:r>
            <a:r>
              <a:rPr lang="en-US" dirty="0"/>
              <a:t>)</a:t>
            </a:r>
          </a:p>
        </p:txBody>
      </p:sp>
      <p:sp>
        <p:nvSpPr>
          <p:cNvPr id="3" name="Slide Number Placeholder 2">
            <a:extLst>
              <a:ext uri="{FF2B5EF4-FFF2-40B4-BE49-F238E27FC236}">
                <a16:creationId xmlns:a16="http://schemas.microsoft.com/office/drawing/2014/main" id="{39DDCFB8-824E-FA94-BFC4-DF560B549E6C}"/>
              </a:ext>
            </a:extLst>
          </p:cNvPr>
          <p:cNvSpPr>
            <a:spLocks noGrp="1"/>
          </p:cNvSpPr>
          <p:nvPr>
            <p:ph type="sldNum" sz="quarter" idx="25"/>
          </p:nvPr>
        </p:nvSpPr>
        <p:spPr/>
        <p:txBody>
          <a:bodyPr/>
          <a:lstStyle/>
          <a:p>
            <a:fld id="{8B70248A-FD0F-534C-919E-E8EB9B0FC062}" type="slidenum">
              <a:rPr lang="en-BE" smtClean="0"/>
              <a:pPr/>
              <a:t>89</a:t>
            </a:fld>
            <a:endParaRPr lang="en-BE"/>
          </a:p>
        </p:txBody>
      </p:sp>
      <p:sp>
        <p:nvSpPr>
          <p:cNvPr id="4" name="Text Placeholder 3">
            <a:extLst>
              <a:ext uri="{FF2B5EF4-FFF2-40B4-BE49-F238E27FC236}">
                <a16:creationId xmlns:a16="http://schemas.microsoft.com/office/drawing/2014/main" id="{9598ACC3-AA8E-2800-FCC2-8E3A1CD33F07}"/>
              </a:ext>
            </a:extLst>
          </p:cNvPr>
          <p:cNvSpPr>
            <a:spLocks noGrp="1"/>
          </p:cNvSpPr>
          <p:nvPr>
            <p:ph type="body" sz="quarter" idx="31"/>
          </p:nvPr>
        </p:nvSpPr>
        <p:spPr>
          <a:xfrm>
            <a:off x="515936" y="1295401"/>
            <a:ext cx="11160127" cy="5049838"/>
          </a:xfrm>
        </p:spPr>
        <p:txBody>
          <a:bodyPr/>
          <a:lstStyle/>
          <a:p>
            <a:r>
              <a:rPr lang="en-US" dirty="0"/>
              <a:t>Some segmentation techniques, like </a:t>
            </a:r>
            <a:r>
              <a:rPr lang="en-US" dirty="0" err="1"/>
              <a:t>SegNet</a:t>
            </a:r>
            <a:r>
              <a:rPr lang="en-US" dirty="0"/>
              <a:t>, use max </a:t>
            </a:r>
            <a:r>
              <a:rPr lang="en-US" dirty="0" err="1"/>
              <a:t>unpooling</a:t>
            </a:r>
            <a:r>
              <a:rPr lang="en-US" dirty="0"/>
              <a:t> to reconstruct spatial information, instead of using skip connections</a:t>
            </a:r>
          </a:p>
        </p:txBody>
      </p:sp>
      <p:pic>
        <p:nvPicPr>
          <p:cNvPr id="3074" name="Picture 2" descr="Upsampling - Questions and Answers ​in MRI">
            <a:extLst>
              <a:ext uri="{FF2B5EF4-FFF2-40B4-BE49-F238E27FC236}">
                <a16:creationId xmlns:a16="http://schemas.microsoft.com/office/drawing/2014/main" id="{ECBE460F-313B-9127-28FD-B2A15B8D8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623" y="2347912"/>
            <a:ext cx="7812751" cy="451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619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AB706-1C9E-1C4F-B9F0-10A14760EED0}"/>
              </a:ext>
            </a:extLst>
          </p:cNvPr>
          <p:cNvSpPr>
            <a:spLocks noGrp="1"/>
          </p:cNvSpPr>
          <p:nvPr>
            <p:ph type="sldNum" sz="quarter" idx="13"/>
          </p:nvPr>
        </p:nvSpPr>
        <p:spPr/>
        <p:txBody>
          <a:bodyPr/>
          <a:lstStyle/>
          <a:p>
            <a:fld id="{8B70248A-FD0F-534C-919E-E8EB9B0FC062}" type="slidenum">
              <a:rPr lang="en-BE" smtClean="0"/>
              <a:pPr/>
              <a:t>9</a:t>
            </a:fld>
            <a:endParaRPr lang="en-BE"/>
          </a:p>
        </p:txBody>
      </p:sp>
      <p:sp>
        <p:nvSpPr>
          <p:cNvPr id="3" name="Title 2">
            <a:extLst>
              <a:ext uri="{FF2B5EF4-FFF2-40B4-BE49-F238E27FC236}">
                <a16:creationId xmlns:a16="http://schemas.microsoft.com/office/drawing/2014/main" id="{A366B98C-C4D8-05F5-9F65-8885769057E9}"/>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7055EF63-96B8-BBC7-F6C7-AD1D0CA244C3}"/>
              </a:ext>
            </a:extLst>
          </p:cNvPr>
          <p:cNvSpPr>
            <a:spLocks noGrp="1"/>
          </p:cNvSpPr>
          <p:nvPr>
            <p:ph type="body" sz="quarter" idx="14"/>
          </p:nvPr>
        </p:nvSpPr>
        <p:spPr>
          <a:xfrm>
            <a:off x="515938" y="4045577"/>
            <a:ext cx="11160123" cy="2309657"/>
          </a:xfrm>
        </p:spPr>
        <p:txBody>
          <a:bodyPr/>
          <a:lstStyle/>
          <a:p>
            <a:r>
              <a:rPr lang="en-US" dirty="0"/>
              <a:t>Computer Vision</a:t>
            </a:r>
          </a:p>
          <a:p>
            <a:r>
              <a:rPr lang="en-US" dirty="0"/>
              <a:t>Object Detection &amp; Segmentation</a:t>
            </a:r>
          </a:p>
          <a:p>
            <a:endParaRPr lang="en-US" dirty="0"/>
          </a:p>
          <a:p>
            <a:endParaRPr lang="en-US" dirty="0"/>
          </a:p>
          <a:p>
            <a:endParaRPr lang="en-US" dirty="0"/>
          </a:p>
        </p:txBody>
      </p:sp>
    </p:spTree>
    <p:extLst>
      <p:ext uri="{BB962C8B-B14F-4D97-AF65-F5344CB8AC3E}">
        <p14:creationId xmlns:p14="http://schemas.microsoft.com/office/powerpoint/2010/main" val="3616312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A6A2-A2D7-6D1B-1046-8C7779F1180A}"/>
              </a:ext>
            </a:extLst>
          </p:cNvPr>
          <p:cNvSpPr>
            <a:spLocks noGrp="1"/>
          </p:cNvSpPr>
          <p:nvPr>
            <p:ph type="title"/>
          </p:nvPr>
        </p:nvSpPr>
        <p:spPr/>
        <p:txBody>
          <a:bodyPr/>
          <a:lstStyle/>
          <a:p>
            <a:r>
              <a:rPr lang="en-US" dirty="0"/>
              <a:t>Mask (faster) R-CNN</a:t>
            </a:r>
          </a:p>
        </p:txBody>
      </p:sp>
      <p:sp>
        <p:nvSpPr>
          <p:cNvPr id="3" name="Slide Number Placeholder 2">
            <a:extLst>
              <a:ext uri="{FF2B5EF4-FFF2-40B4-BE49-F238E27FC236}">
                <a16:creationId xmlns:a16="http://schemas.microsoft.com/office/drawing/2014/main" id="{A7498B4C-23F4-AF99-7891-469467E4423B}"/>
              </a:ext>
            </a:extLst>
          </p:cNvPr>
          <p:cNvSpPr>
            <a:spLocks noGrp="1"/>
          </p:cNvSpPr>
          <p:nvPr>
            <p:ph type="sldNum" sz="quarter" idx="25"/>
          </p:nvPr>
        </p:nvSpPr>
        <p:spPr/>
        <p:txBody>
          <a:bodyPr/>
          <a:lstStyle/>
          <a:p>
            <a:fld id="{8B70248A-FD0F-534C-919E-E8EB9B0FC062}" type="slidenum">
              <a:rPr lang="en-BE" smtClean="0"/>
              <a:pPr/>
              <a:t>90</a:t>
            </a:fld>
            <a:endParaRPr lang="en-BE"/>
          </a:p>
        </p:txBody>
      </p:sp>
      <p:sp>
        <p:nvSpPr>
          <p:cNvPr id="4" name="Text Placeholder 3">
            <a:extLst>
              <a:ext uri="{FF2B5EF4-FFF2-40B4-BE49-F238E27FC236}">
                <a16:creationId xmlns:a16="http://schemas.microsoft.com/office/drawing/2014/main" id="{10443C19-98A2-CCC4-2303-D5F89722EA01}"/>
              </a:ext>
            </a:extLst>
          </p:cNvPr>
          <p:cNvSpPr>
            <a:spLocks noGrp="1"/>
          </p:cNvSpPr>
          <p:nvPr>
            <p:ph type="body" sz="quarter" idx="31"/>
          </p:nvPr>
        </p:nvSpPr>
        <p:spPr/>
        <p:txBody>
          <a:bodyPr/>
          <a:lstStyle/>
          <a:p>
            <a:r>
              <a:rPr lang="en-US" dirty="0"/>
              <a:t>Extend the Faster R-CNN by adding a segmentation branch, to also generate binary mask prediction</a:t>
            </a:r>
          </a:p>
        </p:txBody>
      </p:sp>
      <p:pic>
        <p:nvPicPr>
          <p:cNvPr id="6" name="Picture 5">
            <a:extLst>
              <a:ext uri="{FF2B5EF4-FFF2-40B4-BE49-F238E27FC236}">
                <a16:creationId xmlns:a16="http://schemas.microsoft.com/office/drawing/2014/main" id="{C3B383B5-A951-BC58-867A-B9EC6E306A87}"/>
              </a:ext>
            </a:extLst>
          </p:cNvPr>
          <p:cNvPicPr>
            <a:picLocks noChangeAspect="1"/>
          </p:cNvPicPr>
          <p:nvPr/>
        </p:nvPicPr>
        <p:blipFill>
          <a:blip r:embed="rId2"/>
          <a:stretch>
            <a:fillRect/>
          </a:stretch>
        </p:blipFill>
        <p:spPr>
          <a:xfrm>
            <a:off x="2109355" y="2509247"/>
            <a:ext cx="7813964" cy="3758035"/>
          </a:xfrm>
          <a:prstGeom prst="rect">
            <a:avLst/>
          </a:prstGeom>
        </p:spPr>
      </p:pic>
    </p:spTree>
    <p:extLst>
      <p:ext uri="{BB962C8B-B14F-4D97-AF65-F5344CB8AC3E}">
        <p14:creationId xmlns:p14="http://schemas.microsoft.com/office/powerpoint/2010/main" val="10738090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28FF1C-B766-6428-E3FE-B071E5A2E191}"/>
              </a:ext>
            </a:extLst>
          </p:cNvPr>
          <p:cNvSpPr>
            <a:spLocks noGrp="1"/>
          </p:cNvSpPr>
          <p:nvPr>
            <p:ph type="sldNum" sz="quarter" idx="25"/>
          </p:nvPr>
        </p:nvSpPr>
        <p:spPr/>
        <p:txBody>
          <a:bodyPr/>
          <a:lstStyle/>
          <a:p>
            <a:fld id="{8B70248A-FD0F-534C-919E-E8EB9B0FC062}" type="slidenum">
              <a:rPr lang="en-BE" smtClean="0"/>
              <a:pPr/>
              <a:t>91</a:t>
            </a:fld>
            <a:endParaRPr lang="en-BE"/>
          </a:p>
        </p:txBody>
      </p:sp>
      <p:sp>
        <p:nvSpPr>
          <p:cNvPr id="4" name="Text Placeholder 3">
            <a:extLst>
              <a:ext uri="{FF2B5EF4-FFF2-40B4-BE49-F238E27FC236}">
                <a16:creationId xmlns:a16="http://schemas.microsoft.com/office/drawing/2014/main" id="{568AA582-A9CC-98C7-EC56-108A7E65B44B}"/>
              </a:ext>
            </a:extLst>
          </p:cNvPr>
          <p:cNvSpPr>
            <a:spLocks noGrp="1"/>
          </p:cNvSpPr>
          <p:nvPr>
            <p:ph type="body" sz="quarter" idx="31"/>
          </p:nvPr>
        </p:nvSpPr>
        <p:spPr/>
        <p:txBody>
          <a:bodyPr/>
          <a:lstStyle/>
          <a:p>
            <a:endParaRPr lang="en-US"/>
          </a:p>
        </p:txBody>
      </p:sp>
      <p:pic>
        <p:nvPicPr>
          <p:cNvPr id="7170" name="Picture 2" descr="Efficient Image Segmentation Using PyTorch: Part 4 | Towards Data Science">
            <a:extLst>
              <a:ext uri="{FF2B5EF4-FFF2-40B4-BE49-F238E27FC236}">
                <a16:creationId xmlns:a16="http://schemas.microsoft.com/office/drawing/2014/main" id="{0F6AE54C-F43B-9781-57FD-AF060A2DA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285" y="0"/>
            <a:ext cx="7346805" cy="52747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10;&#10;AI-generated content may be incorrect.">
            <a:extLst>
              <a:ext uri="{FF2B5EF4-FFF2-40B4-BE49-F238E27FC236}">
                <a16:creationId xmlns:a16="http://schemas.microsoft.com/office/drawing/2014/main" id="{1B1B1715-8511-B30E-1D24-92FC161FF913}"/>
              </a:ext>
            </a:extLst>
          </p:cNvPr>
          <p:cNvPicPr>
            <a:picLocks noChangeAspect="1"/>
          </p:cNvPicPr>
          <p:nvPr/>
        </p:nvPicPr>
        <p:blipFill>
          <a:blip r:embed="rId3"/>
          <a:srcRect b="78050"/>
          <a:stretch>
            <a:fillRect/>
          </a:stretch>
        </p:blipFill>
        <p:spPr>
          <a:xfrm>
            <a:off x="2192214" y="5352662"/>
            <a:ext cx="7807569" cy="1505338"/>
          </a:xfrm>
          <a:prstGeom prst="rect">
            <a:avLst/>
          </a:prstGeom>
        </p:spPr>
      </p:pic>
      <p:sp>
        <p:nvSpPr>
          <p:cNvPr id="2" name="Title 1">
            <a:extLst>
              <a:ext uri="{FF2B5EF4-FFF2-40B4-BE49-F238E27FC236}">
                <a16:creationId xmlns:a16="http://schemas.microsoft.com/office/drawing/2014/main" id="{989B5905-AB31-6016-8135-D7D854216F14}"/>
              </a:ext>
            </a:extLst>
          </p:cNvPr>
          <p:cNvSpPr>
            <a:spLocks noGrp="1"/>
          </p:cNvSpPr>
          <p:nvPr>
            <p:ph type="title"/>
          </p:nvPr>
        </p:nvSpPr>
        <p:spPr/>
        <p:txBody>
          <a:bodyPr/>
          <a:lstStyle/>
          <a:p>
            <a:r>
              <a:rPr lang="en-US" dirty="0" err="1"/>
              <a:t>ViT</a:t>
            </a:r>
            <a:r>
              <a:rPr lang="en-US" dirty="0"/>
              <a:t> for segmentation</a:t>
            </a:r>
          </a:p>
        </p:txBody>
      </p:sp>
    </p:spTree>
    <p:extLst>
      <p:ext uri="{BB962C8B-B14F-4D97-AF65-F5344CB8AC3E}">
        <p14:creationId xmlns:p14="http://schemas.microsoft.com/office/powerpoint/2010/main" val="2835847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A705-B3A0-F3B6-4257-1EE9E300F66A}"/>
              </a:ext>
            </a:extLst>
          </p:cNvPr>
          <p:cNvSpPr>
            <a:spLocks noGrp="1"/>
          </p:cNvSpPr>
          <p:nvPr>
            <p:ph type="title"/>
          </p:nvPr>
        </p:nvSpPr>
        <p:spPr/>
        <p:txBody>
          <a:bodyPr/>
          <a:lstStyle/>
          <a:p>
            <a:r>
              <a:rPr lang="en-US" dirty="0"/>
              <a:t>Segment Anything Model (SAM)</a:t>
            </a:r>
            <a:br>
              <a:rPr lang="en-US" dirty="0"/>
            </a:br>
            <a:r>
              <a:rPr lang="en-US" sz="2800" dirty="0"/>
              <a:t>(from ‘Meta AI’)</a:t>
            </a:r>
            <a:endParaRPr lang="en-US" dirty="0"/>
          </a:p>
        </p:txBody>
      </p:sp>
      <p:sp>
        <p:nvSpPr>
          <p:cNvPr id="3" name="Slide Number Placeholder 2">
            <a:extLst>
              <a:ext uri="{FF2B5EF4-FFF2-40B4-BE49-F238E27FC236}">
                <a16:creationId xmlns:a16="http://schemas.microsoft.com/office/drawing/2014/main" id="{06DF3227-5EC9-A1E3-DCD8-C71BA74D273D}"/>
              </a:ext>
            </a:extLst>
          </p:cNvPr>
          <p:cNvSpPr>
            <a:spLocks noGrp="1"/>
          </p:cNvSpPr>
          <p:nvPr>
            <p:ph type="sldNum" sz="quarter" idx="25"/>
          </p:nvPr>
        </p:nvSpPr>
        <p:spPr/>
        <p:txBody>
          <a:bodyPr/>
          <a:lstStyle/>
          <a:p>
            <a:fld id="{8B70248A-FD0F-534C-919E-E8EB9B0FC062}" type="slidenum">
              <a:rPr lang="en-BE" smtClean="0"/>
              <a:pPr/>
              <a:t>92</a:t>
            </a:fld>
            <a:endParaRPr lang="en-BE"/>
          </a:p>
        </p:txBody>
      </p:sp>
      <p:sp>
        <p:nvSpPr>
          <p:cNvPr id="4" name="Text Placeholder 3">
            <a:extLst>
              <a:ext uri="{FF2B5EF4-FFF2-40B4-BE49-F238E27FC236}">
                <a16:creationId xmlns:a16="http://schemas.microsoft.com/office/drawing/2014/main" id="{192AF76D-9D5D-F157-FA2C-F1C13BBD37AE}"/>
              </a:ext>
            </a:extLst>
          </p:cNvPr>
          <p:cNvSpPr>
            <a:spLocks noGrp="1"/>
          </p:cNvSpPr>
          <p:nvPr>
            <p:ph type="body" sz="quarter" idx="31"/>
          </p:nvPr>
        </p:nvSpPr>
        <p:spPr>
          <a:xfrm>
            <a:off x="515937" y="2886075"/>
            <a:ext cx="5864082" cy="4716463"/>
          </a:xfrm>
        </p:spPr>
        <p:txBody>
          <a:bodyPr/>
          <a:lstStyle/>
          <a:p>
            <a:r>
              <a:rPr lang="en-US" b="1" dirty="0"/>
              <a:t>SAM = </a:t>
            </a:r>
            <a:r>
              <a:rPr lang="en-US" b="1" dirty="0" err="1"/>
              <a:t>ViT</a:t>
            </a:r>
            <a:r>
              <a:rPr lang="en-US" b="1" dirty="0"/>
              <a:t> </a:t>
            </a:r>
            <a:r>
              <a:rPr lang="en-US" b="1" dirty="0">
                <a:highlight>
                  <a:srgbClr val="FFFF00"/>
                </a:highlight>
              </a:rPr>
              <a:t>foundational</a:t>
            </a:r>
            <a:r>
              <a:rPr lang="en-US" b="1" dirty="0"/>
              <a:t> model</a:t>
            </a:r>
            <a:r>
              <a:rPr lang="en-US" dirty="0"/>
              <a:t> trained to generalize across segmentation tasks</a:t>
            </a:r>
          </a:p>
          <a:p>
            <a:endParaRPr lang="en-US" dirty="0"/>
          </a:p>
          <a:p>
            <a:r>
              <a:rPr lang="en-US" dirty="0"/>
              <a:t>Image encoding is the heavy lifting, and done only once</a:t>
            </a:r>
          </a:p>
          <a:p>
            <a:endParaRPr lang="en-US" dirty="0"/>
          </a:p>
          <a:p>
            <a:r>
              <a:rPr lang="en-US" b="1" dirty="0">
                <a:highlight>
                  <a:srgbClr val="FFFF00"/>
                </a:highlight>
              </a:rPr>
              <a:t>Prompts</a:t>
            </a:r>
            <a:r>
              <a:rPr lang="en-US" dirty="0"/>
              <a:t> are processed quickly</a:t>
            </a:r>
          </a:p>
        </p:txBody>
      </p:sp>
      <p:pic>
        <p:nvPicPr>
          <p:cNvPr id="5122" name="Picture 2" descr="Segment Anything | Meta AI">
            <a:extLst>
              <a:ext uri="{FF2B5EF4-FFF2-40B4-BE49-F238E27FC236}">
                <a16:creationId xmlns:a16="http://schemas.microsoft.com/office/drawing/2014/main" id="{407522FE-6BF0-1B62-4296-43F88E8D5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308" y="184809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96DB0FD-CF86-2EBB-AD38-2365DE80D43E}"/>
              </a:ext>
            </a:extLst>
          </p:cNvPr>
          <p:cNvPicPr>
            <a:picLocks noChangeAspect="1"/>
          </p:cNvPicPr>
          <p:nvPr/>
        </p:nvPicPr>
        <p:blipFill>
          <a:blip r:embed="rId4"/>
          <a:stretch>
            <a:fillRect/>
          </a:stretch>
        </p:blipFill>
        <p:spPr>
          <a:xfrm>
            <a:off x="10221191" y="-181862"/>
            <a:ext cx="2088573" cy="2088573"/>
          </a:xfrm>
          <a:prstGeom prst="rect">
            <a:avLst/>
          </a:prstGeom>
        </p:spPr>
      </p:pic>
    </p:spTree>
    <p:extLst>
      <p:ext uri="{BB962C8B-B14F-4D97-AF65-F5344CB8AC3E}">
        <p14:creationId xmlns:p14="http://schemas.microsoft.com/office/powerpoint/2010/main" val="31838075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17EA-D19D-BF03-809B-CDFDE59CC720}"/>
              </a:ext>
            </a:extLst>
          </p:cNvPr>
          <p:cNvSpPr>
            <a:spLocks noGrp="1"/>
          </p:cNvSpPr>
          <p:nvPr>
            <p:ph type="title"/>
          </p:nvPr>
        </p:nvSpPr>
        <p:spPr>
          <a:xfrm>
            <a:off x="619846" y="130673"/>
            <a:ext cx="11160125" cy="1116012"/>
          </a:xfrm>
        </p:spPr>
        <p:txBody>
          <a:bodyPr/>
          <a:lstStyle/>
          <a:p>
            <a:r>
              <a:rPr lang="en-US" dirty="0"/>
              <a:t>SA-1B dataset</a:t>
            </a:r>
            <a:br>
              <a:rPr lang="en-US" dirty="0"/>
            </a:br>
            <a:r>
              <a:rPr lang="en-US" sz="2800" dirty="0">
                <a:hlinkClick r:id="rId3"/>
              </a:rPr>
              <a:t>https://segment-anything.com/dataset/index.html</a:t>
            </a:r>
            <a:endParaRPr lang="en-US" dirty="0"/>
          </a:p>
        </p:txBody>
      </p:sp>
      <p:sp>
        <p:nvSpPr>
          <p:cNvPr id="3" name="Slide Number Placeholder 2">
            <a:extLst>
              <a:ext uri="{FF2B5EF4-FFF2-40B4-BE49-F238E27FC236}">
                <a16:creationId xmlns:a16="http://schemas.microsoft.com/office/drawing/2014/main" id="{022313E5-9180-8FF0-FAAC-FBAFC962DCF0}"/>
              </a:ext>
            </a:extLst>
          </p:cNvPr>
          <p:cNvSpPr>
            <a:spLocks noGrp="1"/>
          </p:cNvSpPr>
          <p:nvPr>
            <p:ph type="sldNum" sz="quarter" idx="25"/>
          </p:nvPr>
        </p:nvSpPr>
        <p:spPr/>
        <p:txBody>
          <a:bodyPr/>
          <a:lstStyle/>
          <a:p>
            <a:fld id="{8B70248A-FD0F-534C-919E-E8EB9B0FC062}" type="slidenum">
              <a:rPr lang="en-BE" smtClean="0"/>
              <a:pPr/>
              <a:t>93</a:t>
            </a:fld>
            <a:endParaRPr lang="en-BE"/>
          </a:p>
        </p:txBody>
      </p:sp>
      <p:sp>
        <p:nvSpPr>
          <p:cNvPr id="4" name="Text Placeholder 3">
            <a:extLst>
              <a:ext uri="{FF2B5EF4-FFF2-40B4-BE49-F238E27FC236}">
                <a16:creationId xmlns:a16="http://schemas.microsoft.com/office/drawing/2014/main" id="{D3AFCFC4-8AE0-CBEE-C877-1E17C0EB75F7}"/>
              </a:ext>
            </a:extLst>
          </p:cNvPr>
          <p:cNvSpPr>
            <a:spLocks noGrp="1"/>
          </p:cNvSpPr>
          <p:nvPr>
            <p:ph type="body" sz="quarter" idx="31"/>
          </p:nvPr>
        </p:nvSpPr>
        <p:spPr/>
        <p:txBody>
          <a:bodyPr/>
          <a:lstStyle/>
          <a:p>
            <a:endParaRPr lang="en-US" dirty="0"/>
          </a:p>
        </p:txBody>
      </p:sp>
      <p:pic>
        <p:nvPicPr>
          <p:cNvPr id="6146" name="Picture 2" descr="Slashcam News : New free meta AI automatically creates masks for all  objects in photos or videos">
            <a:extLst>
              <a:ext uri="{FF2B5EF4-FFF2-40B4-BE49-F238E27FC236}">
                <a16:creationId xmlns:a16="http://schemas.microsoft.com/office/drawing/2014/main" id="{2306720F-E9D6-C272-D754-430BA76DE4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764" y="1308403"/>
            <a:ext cx="8739909" cy="5437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4C766B-6B49-3354-6D4F-E7B3EA0CEBA0}"/>
              </a:ext>
            </a:extLst>
          </p:cNvPr>
          <p:cNvPicPr>
            <a:picLocks noChangeAspect="1"/>
          </p:cNvPicPr>
          <p:nvPr/>
        </p:nvPicPr>
        <p:blipFill>
          <a:blip r:embed="rId5"/>
          <a:stretch>
            <a:fillRect/>
          </a:stretch>
        </p:blipFill>
        <p:spPr>
          <a:xfrm rot="1609806">
            <a:off x="8499871" y="1395638"/>
            <a:ext cx="3734321" cy="1848108"/>
          </a:xfrm>
          <a:prstGeom prst="rect">
            <a:avLst/>
          </a:prstGeom>
        </p:spPr>
      </p:pic>
    </p:spTree>
    <p:extLst>
      <p:ext uri="{BB962C8B-B14F-4D97-AF65-F5344CB8AC3E}">
        <p14:creationId xmlns:p14="http://schemas.microsoft.com/office/powerpoint/2010/main" val="4104591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B021C-A198-D34B-93C2-BF6ED208A67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A15822-53D8-283F-71A0-4836D0D08BB7}"/>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D5E30C3F-0992-2994-F99C-4BE3E1D35F0A}"/>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YOLOv11</a:t>
            </a:r>
          </a:p>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Trial run</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38678718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F660A-73D1-C89F-3E6E-F798B129B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0BF5C-6A63-7B9F-2501-3F09289AD706}"/>
              </a:ext>
            </a:extLst>
          </p:cNvPr>
          <p:cNvSpPr>
            <a:spLocks noGrp="1"/>
          </p:cNvSpPr>
          <p:nvPr>
            <p:ph type="title"/>
          </p:nvPr>
        </p:nvSpPr>
        <p:spPr/>
        <p:txBody>
          <a:bodyPr/>
          <a:lstStyle/>
          <a:p>
            <a:r>
              <a:rPr lang="en-US" dirty="0"/>
              <a:t>SOTA Computer Vision</a:t>
            </a:r>
            <a:br>
              <a:rPr lang="en-US" dirty="0"/>
            </a:br>
            <a:r>
              <a:rPr lang="en-US" dirty="0"/>
              <a:t>YOLOv11 (</a:t>
            </a:r>
            <a:r>
              <a:rPr lang="en-US" dirty="0" err="1"/>
              <a:t>Ultralytics</a:t>
            </a:r>
            <a:r>
              <a:rPr lang="en-US" dirty="0"/>
              <a:t>)</a:t>
            </a:r>
          </a:p>
        </p:txBody>
      </p:sp>
      <p:sp>
        <p:nvSpPr>
          <p:cNvPr id="3" name="Slide Number Placeholder 2">
            <a:extLst>
              <a:ext uri="{FF2B5EF4-FFF2-40B4-BE49-F238E27FC236}">
                <a16:creationId xmlns:a16="http://schemas.microsoft.com/office/drawing/2014/main" id="{F3F3FE4C-B21B-CF44-549B-344DD1D9423C}"/>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A04078A8-ADF9-F660-1E9F-5892D1C06E41}"/>
              </a:ext>
            </a:extLst>
          </p:cNvPr>
          <p:cNvSpPr>
            <a:spLocks noGrp="1"/>
          </p:cNvSpPr>
          <p:nvPr>
            <p:ph type="body" sz="quarter" idx="31"/>
          </p:nvPr>
        </p:nvSpPr>
        <p:spPr>
          <a:xfrm>
            <a:off x="515936" y="1551709"/>
            <a:ext cx="11160127" cy="4793529"/>
          </a:xfrm>
        </p:spPr>
        <p:txBody>
          <a:bodyPr/>
          <a:lstStyle/>
          <a:p>
            <a:r>
              <a:rPr lang="en-US" dirty="0">
                <a:latin typeface="+mj-lt"/>
              </a:rPr>
              <a:t>Yolo v11: unified model / multi-task learning model!</a:t>
            </a:r>
          </a:p>
        </p:txBody>
      </p:sp>
      <p:pic>
        <p:nvPicPr>
          <p:cNvPr id="8194" name="Picture 2" descr="A Simple YOLOv11 Tutorial from Beginners to Experts | by Zain Shariff |  Oct, 2024 | Medium">
            <a:extLst>
              <a:ext uri="{FF2B5EF4-FFF2-40B4-BE49-F238E27FC236}">
                <a16:creationId xmlns:a16="http://schemas.microsoft.com/office/drawing/2014/main" id="{D2E496B0-FA66-303C-CCB6-35B8E70C1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239" y="2161576"/>
            <a:ext cx="6951520" cy="173788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Ultralytics YOLO11 Comparison Plots">
            <a:extLst>
              <a:ext uri="{FF2B5EF4-FFF2-40B4-BE49-F238E27FC236}">
                <a16:creationId xmlns:a16="http://schemas.microsoft.com/office/drawing/2014/main" id="{0D45703D-F0DD-D0A2-6C86-FA3D68575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488" y="4107800"/>
            <a:ext cx="6205023" cy="271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8810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E507C-53E3-26E2-55EF-0268C2F596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9C3D1-D561-8D72-7287-CB1B74064641}"/>
              </a:ext>
            </a:extLst>
          </p:cNvPr>
          <p:cNvSpPr>
            <a:spLocks noGrp="1"/>
          </p:cNvSpPr>
          <p:nvPr>
            <p:ph type="title"/>
          </p:nvPr>
        </p:nvSpPr>
        <p:spPr/>
        <p:txBody>
          <a:bodyPr/>
          <a:lstStyle/>
          <a:p>
            <a:r>
              <a:rPr lang="en-US" dirty="0"/>
              <a:t>Try it out in code: Our own image</a:t>
            </a:r>
          </a:p>
        </p:txBody>
      </p:sp>
      <p:sp>
        <p:nvSpPr>
          <p:cNvPr id="3" name="Slide Number Placeholder 2">
            <a:extLst>
              <a:ext uri="{FF2B5EF4-FFF2-40B4-BE49-F238E27FC236}">
                <a16:creationId xmlns:a16="http://schemas.microsoft.com/office/drawing/2014/main" id="{CE38568F-7710-BA61-AB7D-F8180D572FB4}"/>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22C9D5B1-9A96-056F-9B22-4DE2039E3A05}"/>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BD32A7A5-5C86-A8A5-44D9-72EE887903C4}"/>
              </a:ext>
            </a:extLst>
          </p:cNvPr>
          <p:cNvPicPr>
            <a:picLocks noChangeAspect="1"/>
          </p:cNvPicPr>
          <p:nvPr/>
        </p:nvPicPr>
        <p:blipFill>
          <a:blip r:embed="rId2"/>
          <a:stretch>
            <a:fillRect/>
          </a:stretch>
        </p:blipFill>
        <p:spPr>
          <a:xfrm>
            <a:off x="1110856" y="1628775"/>
            <a:ext cx="9970286" cy="5234400"/>
          </a:xfrm>
          <a:prstGeom prst="rect">
            <a:avLst/>
          </a:prstGeom>
        </p:spPr>
      </p:pic>
    </p:spTree>
    <p:extLst>
      <p:ext uri="{BB962C8B-B14F-4D97-AF65-F5344CB8AC3E}">
        <p14:creationId xmlns:p14="http://schemas.microsoft.com/office/powerpoint/2010/main" val="4947496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4CB6-7067-E308-5A75-0545F865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751B8B-CBB6-153E-D804-7FE7930AF6FD}"/>
              </a:ext>
            </a:extLst>
          </p:cNvPr>
          <p:cNvSpPr>
            <a:spLocks noGrp="1"/>
          </p:cNvSpPr>
          <p:nvPr>
            <p:ph type="title"/>
          </p:nvPr>
        </p:nvSpPr>
        <p:spPr/>
        <p:txBody>
          <a:bodyPr/>
          <a:lstStyle/>
          <a:p>
            <a:r>
              <a:rPr lang="en-US" dirty="0"/>
              <a:t>Yolov11</a:t>
            </a:r>
            <a:br>
              <a:rPr lang="en-US" dirty="0"/>
            </a:br>
            <a:r>
              <a:rPr lang="en-US" dirty="0"/>
              <a:t>Out of the box: Object Detection </a:t>
            </a:r>
          </a:p>
        </p:txBody>
      </p:sp>
      <p:sp>
        <p:nvSpPr>
          <p:cNvPr id="3" name="Slide Number Placeholder 2">
            <a:extLst>
              <a:ext uri="{FF2B5EF4-FFF2-40B4-BE49-F238E27FC236}">
                <a16:creationId xmlns:a16="http://schemas.microsoft.com/office/drawing/2014/main" id="{F756B4CD-D7AB-7550-03E0-D9DE8F64B4E3}"/>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C79979FD-99EB-5A8D-EC53-E6A240F98B88}"/>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553200DB-A560-A746-402C-A1FD82F83477}"/>
              </a:ext>
            </a:extLst>
          </p:cNvPr>
          <p:cNvPicPr>
            <a:picLocks noChangeAspect="1"/>
          </p:cNvPicPr>
          <p:nvPr/>
        </p:nvPicPr>
        <p:blipFill>
          <a:blip r:embed="rId2"/>
          <a:stretch>
            <a:fillRect/>
          </a:stretch>
        </p:blipFill>
        <p:spPr>
          <a:xfrm>
            <a:off x="1104898" y="1628775"/>
            <a:ext cx="9982201" cy="5240656"/>
          </a:xfrm>
          <a:prstGeom prst="rect">
            <a:avLst/>
          </a:prstGeom>
        </p:spPr>
      </p:pic>
    </p:spTree>
    <p:extLst>
      <p:ext uri="{BB962C8B-B14F-4D97-AF65-F5344CB8AC3E}">
        <p14:creationId xmlns:p14="http://schemas.microsoft.com/office/powerpoint/2010/main" val="32096022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1479-BF65-88BB-F8D1-F493E4B13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7671A-474F-16B0-F27C-AAC5640B4CA1}"/>
              </a:ext>
            </a:extLst>
          </p:cNvPr>
          <p:cNvSpPr>
            <a:spLocks noGrp="1"/>
          </p:cNvSpPr>
          <p:nvPr>
            <p:ph type="title"/>
          </p:nvPr>
        </p:nvSpPr>
        <p:spPr/>
        <p:txBody>
          <a:bodyPr/>
          <a:lstStyle/>
          <a:p>
            <a:r>
              <a:rPr lang="en-US" dirty="0"/>
              <a:t>Settings: Confidence: 0,5 - </a:t>
            </a:r>
            <a:r>
              <a:rPr lang="en-US" dirty="0" err="1"/>
              <a:t>IoU</a:t>
            </a:r>
            <a:r>
              <a:rPr lang="en-US" dirty="0"/>
              <a:t>: 0,5</a:t>
            </a:r>
          </a:p>
        </p:txBody>
      </p:sp>
      <p:sp>
        <p:nvSpPr>
          <p:cNvPr id="3" name="Slide Number Placeholder 2">
            <a:extLst>
              <a:ext uri="{FF2B5EF4-FFF2-40B4-BE49-F238E27FC236}">
                <a16:creationId xmlns:a16="http://schemas.microsoft.com/office/drawing/2014/main" id="{39D1626F-6DBE-D6D5-D133-510D64581180}"/>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E84AA29E-11AE-77B8-DCED-AA39A9AB3184}"/>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F966BB4E-9DC7-2362-DBDF-62DB6215F3DD}"/>
              </a:ext>
            </a:extLst>
          </p:cNvPr>
          <p:cNvPicPr>
            <a:picLocks noChangeAspect="1"/>
          </p:cNvPicPr>
          <p:nvPr/>
        </p:nvPicPr>
        <p:blipFill>
          <a:blip r:embed="rId2"/>
          <a:stretch>
            <a:fillRect/>
          </a:stretch>
        </p:blipFill>
        <p:spPr>
          <a:xfrm>
            <a:off x="1113485" y="1628775"/>
            <a:ext cx="9965028" cy="5231640"/>
          </a:xfrm>
          <a:prstGeom prst="rect">
            <a:avLst/>
          </a:prstGeom>
        </p:spPr>
      </p:pic>
    </p:spTree>
    <p:extLst>
      <p:ext uri="{BB962C8B-B14F-4D97-AF65-F5344CB8AC3E}">
        <p14:creationId xmlns:p14="http://schemas.microsoft.com/office/powerpoint/2010/main" val="37493533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A83DC-9834-1BAC-E6A2-9BE055E23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9E54D-DC75-BA11-AF4A-0E2F913FB133}"/>
              </a:ext>
            </a:extLst>
          </p:cNvPr>
          <p:cNvSpPr>
            <a:spLocks noGrp="1"/>
          </p:cNvSpPr>
          <p:nvPr>
            <p:ph type="title"/>
          </p:nvPr>
        </p:nvSpPr>
        <p:spPr/>
        <p:txBody>
          <a:bodyPr/>
          <a:lstStyle/>
          <a:p>
            <a:r>
              <a:rPr lang="en-US" dirty="0"/>
              <a:t>Out of the box: Segmentation </a:t>
            </a:r>
          </a:p>
        </p:txBody>
      </p:sp>
      <p:sp>
        <p:nvSpPr>
          <p:cNvPr id="3" name="Slide Number Placeholder 2">
            <a:extLst>
              <a:ext uri="{FF2B5EF4-FFF2-40B4-BE49-F238E27FC236}">
                <a16:creationId xmlns:a16="http://schemas.microsoft.com/office/drawing/2014/main" id="{C1657670-343E-F9C9-2DD0-C22B1CD79FC8}"/>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2E18E9E0-8A1A-ACAB-B855-2648BF93E588}"/>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60AF85C2-7552-5786-A69E-FF4B60F3580A}"/>
              </a:ext>
            </a:extLst>
          </p:cNvPr>
          <p:cNvPicPr>
            <a:picLocks noChangeAspect="1"/>
          </p:cNvPicPr>
          <p:nvPr/>
        </p:nvPicPr>
        <p:blipFill>
          <a:blip r:embed="rId2"/>
          <a:stretch>
            <a:fillRect/>
          </a:stretch>
        </p:blipFill>
        <p:spPr>
          <a:xfrm>
            <a:off x="1116949" y="1629998"/>
            <a:ext cx="9958100" cy="5228002"/>
          </a:xfrm>
          <a:prstGeom prst="rect">
            <a:avLst/>
          </a:prstGeom>
        </p:spPr>
      </p:pic>
    </p:spTree>
    <p:extLst>
      <p:ext uri="{BB962C8B-B14F-4D97-AF65-F5344CB8AC3E}">
        <p14:creationId xmlns:p14="http://schemas.microsoft.com/office/powerpoint/2010/main" val="2278603787"/>
      </p:ext>
    </p:extLst>
  </p:cSld>
  <p:clrMapOvr>
    <a:masterClrMapping/>
  </p:clrMapOvr>
</p:sld>
</file>

<file path=ppt/theme/theme1.xml><?xml version="1.0" encoding="utf-8"?>
<a:theme xmlns:a="http://schemas.openxmlformats.org/drawingml/2006/main" name="WIT">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NJE">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UW">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D3E55A3DCE2A4A8BC759CAA7D96FE2" ma:contentTypeVersion="12" ma:contentTypeDescription="Create a new document." ma:contentTypeScope="" ma:versionID="c3b87d41c71445f2c7cb767049c78ec0">
  <xsd:schema xmlns:xsd="http://www.w3.org/2001/XMLSchema" xmlns:xs="http://www.w3.org/2001/XMLSchema" xmlns:p="http://schemas.microsoft.com/office/2006/metadata/properties" xmlns:ns2="254ef4c1-7c04-4bd8-aace-2dac36451d1b" xmlns:ns3="1946ab53-a53d-4984-8df3-e4b9666a144b" targetNamespace="http://schemas.microsoft.com/office/2006/metadata/properties" ma:root="true" ma:fieldsID="ff554c3c8e4329415e1c50f5978e6a47" ns2:_="" ns3:_="">
    <xsd:import namespace="254ef4c1-7c04-4bd8-aace-2dac36451d1b"/>
    <xsd:import namespace="1946ab53-a53d-4984-8df3-e4b9666a144b"/>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4ef4c1-7c04-4bd8-aace-2dac36451d1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721e9acf-806b-4a87-936d-d2c26601fefc}" ma:internalName="TaxCatchAll" ma:showField="CatchAllData" ma:web="254ef4c1-7c04-4bd8-aace-2dac36451d1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946ab53-a53d-4984-8df3-e4b9666a144b"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9b243c3-5758-488d-a165-3d321439e892"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54ef4c1-7c04-4bd8-aace-2dac36451d1b" xsi:nil="true"/>
    <lcf76f155ced4ddcb4097134ff3c332f xmlns="1946ab53-a53d-4984-8df3-e4b9666a144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EF84DE-A9E1-41BA-A1A9-89715600EE7E}">
  <ds:schemaRefs>
    <ds:schemaRef ds:uri="1946ab53-a53d-4984-8df3-e4b9666a144b"/>
    <ds:schemaRef ds:uri="254ef4c1-7c04-4bd8-aace-2dac36451d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8B92E74-0DAA-4211-914A-CE18DD5C2D9B}">
  <ds:schemaRefs>
    <ds:schemaRef ds:uri="http://purl.org/dc/dcmitype/"/>
    <ds:schemaRef ds:uri="http://purl.org/dc/elements/1.1/"/>
    <ds:schemaRef ds:uri="http://www.w3.org/XML/1998/namespace"/>
    <ds:schemaRef ds:uri="http://purl.org/dc/terms/"/>
    <ds:schemaRef ds:uri="254ef4c1-7c04-4bd8-aace-2dac36451d1b"/>
    <ds:schemaRef ds:uri="http://schemas.microsoft.com/office/2006/documentManagement/types"/>
    <ds:schemaRef ds:uri="1946ab53-a53d-4984-8df3-e4b9666a144b"/>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6904AA5A-D616-471A-B8C7-7CF6F028EF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38256</TotalTime>
  <Words>4909</Words>
  <Application>Microsoft Office PowerPoint</Application>
  <PresentationFormat>Breedbeeld</PresentationFormat>
  <Paragraphs>682</Paragraphs>
  <Slides>104</Slides>
  <Notes>38</Notes>
  <HiddenSlides>15</HiddenSlides>
  <MMClips>1</MMClips>
  <ScaleCrop>false</ScaleCrop>
  <HeadingPairs>
    <vt:vector size="6" baseType="variant">
      <vt:variant>
        <vt:lpstr>Gebruikte lettertypen</vt:lpstr>
      </vt:variant>
      <vt:variant>
        <vt:i4>8</vt:i4>
      </vt:variant>
      <vt:variant>
        <vt:lpstr>Thema</vt:lpstr>
      </vt:variant>
      <vt:variant>
        <vt:i4>3</vt:i4>
      </vt:variant>
      <vt:variant>
        <vt:lpstr>Diatitels</vt:lpstr>
      </vt:variant>
      <vt:variant>
        <vt:i4>104</vt:i4>
      </vt:variant>
    </vt:vector>
  </HeadingPairs>
  <TitlesOfParts>
    <vt:vector size="115" baseType="lpstr">
      <vt:lpstr>-apple-system</vt:lpstr>
      <vt:lpstr>Arial</vt:lpstr>
      <vt:lpstr>Calibri</vt:lpstr>
      <vt:lpstr>Century Gothic</vt:lpstr>
      <vt:lpstr>Consolas</vt:lpstr>
      <vt:lpstr>SegoeUIVariable</vt:lpstr>
      <vt:lpstr>Wingdings</vt:lpstr>
      <vt:lpstr>Wingdings 3</vt:lpstr>
      <vt:lpstr>WIT</vt:lpstr>
      <vt:lpstr>ORANJE</vt:lpstr>
      <vt:lpstr>BLAUW</vt:lpstr>
      <vt:lpstr>PowerPoint-presentatie</vt:lpstr>
      <vt:lpstr>Why Conv-nets for images? </vt:lpstr>
      <vt:lpstr>Solution: Convolute, Pool, Classify</vt:lpstr>
      <vt:lpstr>Transfer Learning</vt:lpstr>
      <vt:lpstr>Base Models &amp; Innovations</vt:lpstr>
      <vt:lpstr>But…CNNs are localized…Enter: ViT!</vt:lpstr>
      <vt:lpstr>PowerPoint-presentatie</vt:lpstr>
      <vt:lpstr>Evaluating Classification Models Summary</vt:lpstr>
      <vt:lpstr>Machine Learning</vt:lpstr>
      <vt:lpstr>Lesson Goals</vt:lpstr>
      <vt:lpstr>Common CV tasks</vt:lpstr>
      <vt:lpstr>Object Detection – Task definition</vt:lpstr>
      <vt:lpstr>General idea: Object Detection Example with two object classes (&amp; background)</vt:lpstr>
      <vt:lpstr>PowerPoint-presentatie</vt:lpstr>
      <vt:lpstr>Naïve: Template matching Sliding Window + correlation calculation</vt:lpstr>
      <vt:lpstr>Issues of naïve template matching</vt:lpstr>
      <vt:lpstr>Scale &amp; Ratio Challenge  + compute of Sliding Windows</vt:lpstr>
      <vt:lpstr>Pyramid Approach</vt:lpstr>
      <vt:lpstr>Next: Feature extraction + classification Sliding Window of Fixed Size</vt:lpstr>
      <vt:lpstr>Feature extraction </vt:lpstr>
      <vt:lpstr>Histogram of Oriented Gradients (HOG)</vt:lpstr>
      <vt:lpstr>  HOG Feature Engineering</vt:lpstr>
      <vt:lpstr>SIFT – David Lowe 1999 (Scale-Invariant Feature Transform)</vt:lpstr>
      <vt:lpstr>SIFT Feature Engineering (Scale-Invariant Feature Transform)</vt:lpstr>
      <vt:lpstr>SIFT Keypoints</vt:lpstr>
      <vt:lpstr>Image Segmentation &amp; ROI (Region of Interest)</vt:lpstr>
      <vt:lpstr>PowerPoint-presentatie</vt:lpstr>
      <vt:lpstr>Convolutional Neural Network as Feature Extractor (learned by data)</vt:lpstr>
      <vt:lpstr>Enter…   Multi-headed Networks!</vt:lpstr>
      <vt:lpstr>(Two headed) Object Detector Localize &amp; classify</vt:lpstr>
      <vt:lpstr>(Two-headed) Object Detector Localize &amp; Classify</vt:lpstr>
      <vt:lpstr>Challenges for sliding window object detectors</vt:lpstr>
      <vt:lpstr>Class-Agnostic Object Detection</vt:lpstr>
      <vt:lpstr>Non-max suppression (NMS) Do we want all possible boxes?</vt:lpstr>
      <vt:lpstr>Metric: IoU (Intersection of Union) (IoU = Jaccard Index)</vt:lpstr>
      <vt:lpstr>Non-Max Suppression Algorithm (NMS)</vt:lpstr>
      <vt:lpstr>Non-Max Suppression Algorithm (NMS) in action</vt:lpstr>
      <vt:lpstr>Non-Max Suppression Algorithm (NMS) in action</vt:lpstr>
      <vt:lpstr>Result of the NMS</vt:lpstr>
      <vt:lpstr>Non-Max Suppression - Recap</vt:lpstr>
      <vt:lpstr>Non-Max Suppression is not perfect! Difficulties with NMS-thresholding</vt:lpstr>
      <vt:lpstr>PowerPoint-presentatie</vt:lpstr>
      <vt:lpstr>Object Detector - Main approaches</vt:lpstr>
      <vt:lpstr>It started with two-stage detectors</vt:lpstr>
      <vt:lpstr>PowerPoint-presentatie</vt:lpstr>
      <vt:lpstr>Region-based CNN (R-CNN) R. Girshick 2013</vt:lpstr>
      <vt:lpstr>R-CNN Overview</vt:lpstr>
      <vt:lpstr>R-CNN Bounding Box Regressor</vt:lpstr>
      <vt:lpstr>Training R-CNN</vt:lpstr>
      <vt:lpstr>R-CNN Evolution: Fast R-CNN, Faster R-CNN</vt:lpstr>
      <vt:lpstr>Faster R-CNN Anchor Boxes &amp; ROI Pooling</vt:lpstr>
      <vt:lpstr>Anchor Box (Faster R-CNN, Yolo)</vt:lpstr>
      <vt:lpstr>Anchor Box Regression</vt:lpstr>
      <vt:lpstr>R-CNN Evolution</vt:lpstr>
      <vt:lpstr>Benefits of two-stage detectors</vt:lpstr>
      <vt:lpstr>PowerPoint-presentatie</vt:lpstr>
      <vt:lpstr>Object Detector - Main approaches</vt:lpstr>
      <vt:lpstr>PowerPoint-presentatie</vt:lpstr>
      <vt:lpstr>YOLO: You Only Look Once The most famous object detector!</vt:lpstr>
      <vt:lpstr>PowerPoint-presentatie</vt:lpstr>
      <vt:lpstr>PowerPoint-presentatie</vt:lpstr>
      <vt:lpstr>Use of NMS to handle multiple boxes that cover the same object</vt:lpstr>
      <vt:lpstr>Use of 9 Anchor boxes to handle multiple scales/ratio &amp; multiple objects</vt:lpstr>
      <vt:lpstr>Yolo: Putting it all together</vt:lpstr>
      <vt:lpstr>Challenge for one-stage detectors Imbalance foreground-background</vt:lpstr>
      <vt:lpstr>PowerPoint-presentatie</vt:lpstr>
      <vt:lpstr>Model Evaluation How good is this model?</vt:lpstr>
      <vt:lpstr>Evaluating Classification Models Precision &amp; Recall</vt:lpstr>
      <vt:lpstr>Precision – Recall Curve</vt:lpstr>
      <vt:lpstr>Capture PR Curve into one single metric</vt:lpstr>
      <vt:lpstr>mAP = combining AP + IoU (and/or, averaging over multiple object classes)</vt:lpstr>
      <vt:lpstr>Overview: mAP50 vs mAP50-95</vt:lpstr>
      <vt:lpstr>Metric: mAP (mean Average Precision) Evaluation of model performance</vt:lpstr>
      <vt:lpstr>Metric: mAP (mean Average Precision) Evaluation of model performance</vt:lpstr>
      <vt:lpstr>PowerPoint-presentatie</vt:lpstr>
      <vt:lpstr>PowerPoint-presentatie</vt:lpstr>
      <vt:lpstr>Important Benchmarks</vt:lpstr>
      <vt:lpstr>Benchmark Datasets</vt:lpstr>
      <vt:lpstr>PowerPoint-presentatie</vt:lpstr>
      <vt:lpstr>PowerPoint-presentatie</vt:lpstr>
      <vt:lpstr>PowerPoint-presentatie</vt:lpstr>
      <vt:lpstr>PowerPoint-presentatie</vt:lpstr>
      <vt:lpstr>Common CV tasks</vt:lpstr>
      <vt:lpstr>PowerPoint-presentatie</vt:lpstr>
      <vt:lpstr>Fully Convolutional Networks (FCNs) - 2015</vt:lpstr>
      <vt:lpstr>U-Net</vt:lpstr>
      <vt:lpstr>Convolutions      Up-conv</vt:lpstr>
      <vt:lpstr>U-Net results</vt:lpstr>
      <vt:lpstr>Upsampling (SegNet)</vt:lpstr>
      <vt:lpstr>Mask (faster) R-CNN</vt:lpstr>
      <vt:lpstr>ViT for segmentation</vt:lpstr>
      <vt:lpstr>Segment Anything Model (SAM) (from ‘Meta AI’)</vt:lpstr>
      <vt:lpstr>SA-1B dataset https://segment-anything.com/dataset/index.html</vt:lpstr>
      <vt:lpstr>PowerPoint-presentatie</vt:lpstr>
      <vt:lpstr>SOTA Computer Vision YOLOv11 (Ultralytics)</vt:lpstr>
      <vt:lpstr>Try it out in code: Our own image</vt:lpstr>
      <vt:lpstr>Yolov11 Out of the box: Object Detection </vt:lpstr>
      <vt:lpstr>Settings: Confidence: 0,5 - IoU: 0,5</vt:lpstr>
      <vt:lpstr>Out of the box: Segmentation </vt:lpstr>
      <vt:lpstr>Out of the box: Pose Model</vt:lpstr>
      <vt:lpstr>Let’s go custom Data Labelling…</vt:lpstr>
      <vt:lpstr>Let’s go custom Training…</vt:lpstr>
      <vt:lpstr>Quick result: custom training</vt:lpstr>
      <vt:lpstr>Over to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Media Comm</dc:creator>
  <cp:lastModifiedBy>Tiebe Goossens</cp:lastModifiedBy>
  <cp:revision>2</cp:revision>
  <cp:lastPrinted>2023-01-03T10:29:33Z</cp:lastPrinted>
  <dcterms:created xsi:type="dcterms:W3CDTF">2022-09-05T06:43:33Z</dcterms:created>
  <dcterms:modified xsi:type="dcterms:W3CDTF">2025-10-03T10:58:54Z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0x01010039D3E55A3DCE2A4A8BC759CAA7D96FE2</vt:lpwstr>
  </property>
  <property fmtid="{D5CDD505-2E9C-101B-9397-08002B2CF9AE}" pid="3" name="MediaServiceImageTags">
    <vt:lpwstr/>
  </property>
  <property fmtid="{D5CDD505-2E9C-101B-9397-08002B2CF9AE}" pid="4" name="MSIP_Label_c337be75-dfbb-4261-9834-ac247c7dde13_Enabled">
    <vt:lpwstr>true</vt:lpwstr>
  </property>
  <property fmtid="{D5CDD505-2E9C-101B-9397-08002B2CF9AE}" pid="5" name="MSIP_Label_c337be75-dfbb-4261-9834-ac247c7dde13_SetDate">
    <vt:lpwstr>2023-07-26T10:00:37Z</vt:lpwstr>
  </property>
  <property fmtid="{D5CDD505-2E9C-101B-9397-08002B2CF9AE}" pid="6" name="MSIP_Label_c337be75-dfbb-4261-9834-ac247c7dde13_Method">
    <vt:lpwstr>Standard</vt:lpwstr>
  </property>
  <property fmtid="{D5CDD505-2E9C-101B-9397-08002B2CF9AE}" pid="7" name="MSIP_Label_c337be75-dfbb-4261-9834-ac247c7dde13_Name">
    <vt:lpwstr>Algemeen</vt:lpwstr>
  </property>
  <property fmtid="{D5CDD505-2E9C-101B-9397-08002B2CF9AE}" pid="8" name="MSIP_Label_c337be75-dfbb-4261-9834-ac247c7dde13_SiteId">
    <vt:lpwstr>77d33cc5-c9b4-4766-95c7-ed5b515e1cce</vt:lpwstr>
  </property>
  <property fmtid="{D5CDD505-2E9C-101B-9397-08002B2CF9AE}" pid="9" name="MSIP_Label_c337be75-dfbb-4261-9834-ac247c7dde13_ActionId">
    <vt:lpwstr>f7b68f83-8ae1-441f-892d-75981bb0c885</vt:lpwstr>
  </property>
  <property fmtid="{D5CDD505-2E9C-101B-9397-08002B2CF9AE}" pid="10" name="MSIP_Label_c337be75-dfbb-4261-9834-ac247c7dde13_ContentBits">
    <vt:lpwstr>0</vt:lpwstr>
  </property>
</Properties>
</file>